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70" r:id="rId5"/>
    <p:sldId id="269" r:id="rId6"/>
    <p:sldId id="271" r:id="rId7"/>
    <p:sldId id="272" r:id="rId8"/>
    <p:sldId id="274" r:id="rId9"/>
    <p:sldId id="275" r:id="rId10"/>
    <p:sldId id="276" r:id="rId11"/>
    <p:sldId id="278" r:id="rId12"/>
    <p:sldId id="280" r:id="rId13"/>
    <p:sldId id="277" r:id="rId14"/>
    <p:sldId id="279" r:id="rId15"/>
    <p:sldId id="281" r:id="rId16"/>
    <p:sldId id="282" r:id="rId17"/>
    <p:sldId id="283" r:id="rId18"/>
    <p:sldId id="285" r:id="rId19"/>
    <p:sldId id="284" r:id="rId20"/>
    <p:sldId id="286" r:id="rId21"/>
    <p:sldId id="287" r:id="rId22"/>
    <p:sldId id="289" r:id="rId23"/>
    <p:sldId id="288" r:id="rId24"/>
    <p:sldId id="291" r:id="rId25"/>
    <p:sldId id="290" r:id="rId26"/>
    <p:sldId id="292" r:id="rId27"/>
    <p:sldId id="293" r:id="rId28"/>
    <p:sldId id="294" r:id="rId29"/>
    <p:sldId id="295" r:id="rId30"/>
    <p:sldId id="296" r:id="rId31"/>
    <p:sldId id="297" r:id="rId32"/>
    <p:sldId id="1748" r:id="rId33"/>
    <p:sldId id="26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AC3B4-D5E0-493E-80A7-7B79B9CC2F11}" v="38" dt="2026-02-27T09:27:05.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8" autoAdjust="0"/>
    <p:restoredTop sz="94660"/>
  </p:normalViewPr>
  <p:slideViewPr>
    <p:cSldViewPr snapToGrid="0">
      <p:cViewPr varScale="1">
        <p:scale>
          <a:sx n="51" d="100"/>
          <a:sy n="51" d="100"/>
        </p:scale>
        <p:origin x="7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ELE, Amina" userId="a43e585f-d864-420c-9036-bd0b64606b74" providerId="ADAL" clId="{54E5A048-D7EF-455F-B899-34249C286FF8}"/>
    <pc:docChg chg="undo custSel addSld delSld modSld sldOrd">
      <pc:chgData name="MAKELE, Amina" userId="a43e585f-d864-420c-9036-bd0b64606b74" providerId="ADAL" clId="{54E5A048-D7EF-455F-B899-34249C286FF8}" dt="2026-02-27T10:14:58.929" v="2352" actId="47"/>
      <pc:docMkLst>
        <pc:docMk/>
      </pc:docMkLst>
      <pc:sldChg chg="del">
        <pc:chgData name="MAKELE, Amina" userId="a43e585f-d864-420c-9036-bd0b64606b74" providerId="ADAL" clId="{54E5A048-D7EF-455F-B899-34249C286FF8}" dt="2026-02-27T09:25:51.883" v="2320" actId="47"/>
        <pc:sldMkLst>
          <pc:docMk/>
          <pc:sldMk cId="2162255373" sldId="258"/>
        </pc:sldMkLst>
      </pc:sldChg>
      <pc:sldChg chg="del">
        <pc:chgData name="MAKELE, Amina" userId="a43e585f-d864-420c-9036-bd0b64606b74" providerId="ADAL" clId="{54E5A048-D7EF-455F-B899-34249C286FF8}" dt="2026-02-27T09:25:47.864" v="2317" actId="47"/>
        <pc:sldMkLst>
          <pc:docMk/>
          <pc:sldMk cId="1028809871" sldId="259"/>
        </pc:sldMkLst>
      </pc:sldChg>
      <pc:sldChg chg="del">
        <pc:chgData name="MAKELE, Amina" userId="a43e585f-d864-420c-9036-bd0b64606b74" providerId="ADAL" clId="{54E5A048-D7EF-455F-B899-34249C286FF8}" dt="2026-02-27T09:25:50.063" v="2318" actId="47"/>
        <pc:sldMkLst>
          <pc:docMk/>
          <pc:sldMk cId="1458174046" sldId="260"/>
        </pc:sldMkLst>
      </pc:sldChg>
      <pc:sldChg chg="del mod ord">
        <pc:chgData name="MAKELE, Amina" userId="a43e585f-d864-420c-9036-bd0b64606b74" providerId="ADAL" clId="{54E5A048-D7EF-455F-B899-34249C286FF8}" dt="2026-02-27T09:03:10.509" v="1324" actId="47"/>
        <pc:sldMkLst>
          <pc:docMk/>
          <pc:sldMk cId="3170902656" sldId="261"/>
        </pc:sldMkLst>
      </pc:sldChg>
      <pc:sldChg chg="del">
        <pc:chgData name="MAKELE, Amina" userId="a43e585f-d864-420c-9036-bd0b64606b74" providerId="ADAL" clId="{54E5A048-D7EF-455F-B899-34249C286FF8}" dt="2026-02-27T09:25:39.467" v="2314" actId="47"/>
        <pc:sldMkLst>
          <pc:docMk/>
          <pc:sldMk cId="1196523831" sldId="262"/>
        </pc:sldMkLst>
      </pc:sldChg>
      <pc:sldChg chg="del">
        <pc:chgData name="MAKELE, Amina" userId="a43e585f-d864-420c-9036-bd0b64606b74" providerId="ADAL" clId="{54E5A048-D7EF-455F-B899-34249C286FF8}" dt="2026-02-27T09:25:40.688" v="2315" actId="47"/>
        <pc:sldMkLst>
          <pc:docMk/>
          <pc:sldMk cId="4282914928" sldId="263"/>
        </pc:sldMkLst>
      </pc:sldChg>
      <pc:sldChg chg="del">
        <pc:chgData name="MAKELE, Amina" userId="a43e585f-d864-420c-9036-bd0b64606b74" providerId="ADAL" clId="{54E5A048-D7EF-455F-B899-34249C286FF8}" dt="2026-02-27T09:25:41.831" v="2316" actId="47"/>
        <pc:sldMkLst>
          <pc:docMk/>
          <pc:sldMk cId="3929826444" sldId="264"/>
        </pc:sldMkLst>
      </pc:sldChg>
      <pc:sldChg chg="modSp mod">
        <pc:chgData name="MAKELE, Amina" userId="a43e585f-d864-420c-9036-bd0b64606b74" providerId="ADAL" clId="{54E5A048-D7EF-455F-B899-34249C286FF8}" dt="2026-02-27T09:25:31.889" v="2312" actId="20577"/>
        <pc:sldMkLst>
          <pc:docMk/>
          <pc:sldMk cId="2894721961" sldId="265"/>
        </pc:sldMkLst>
        <pc:spChg chg="mod">
          <ac:chgData name="MAKELE, Amina" userId="a43e585f-d864-420c-9036-bd0b64606b74" providerId="ADAL" clId="{54E5A048-D7EF-455F-B899-34249C286FF8}" dt="2026-02-27T09:25:31.889" v="2312" actId="20577"/>
          <ac:spMkLst>
            <pc:docMk/>
            <pc:sldMk cId="2894721961" sldId="265"/>
            <ac:spMk id="3" creationId="{41721C91-2DC5-C57C-077A-4FA1338BCC15}"/>
          </ac:spMkLst>
        </pc:spChg>
      </pc:sldChg>
      <pc:sldChg chg="del">
        <pc:chgData name="MAKELE, Amina" userId="a43e585f-d864-420c-9036-bd0b64606b74" providerId="ADAL" clId="{54E5A048-D7EF-455F-B899-34249C286FF8}" dt="2026-02-27T09:25:51.220" v="2319" actId="47"/>
        <pc:sldMkLst>
          <pc:docMk/>
          <pc:sldMk cId="3293603142" sldId="266"/>
        </pc:sldMkLst>
      </pc:sldChg>
      <pc:sldChg chg="modSp del mod">
        <pc:chgData name="MAKELE, Amina" userId="a43e585f-d864-420c-9036-bd0b64606b74" providerId="ADAL" clId="{54E5A048-D7EF-455F-B899-34249C286FF8}" dt="2026-02-27T08:15:12.580" v="43" actId="47"/>
        <pc:sldMkLst>
          <pc:docMk/>
          <pc:sldMk cId="3801855478" sldId="267"/>
        </pc:sldMkLst>
        <pc:spChg chg="mod">
          <ac:chgData name="MAKELE, Amina" userId="a43e585f-d864-420c-9036-bd0b64606b74" providerId="ADAL" clId="{54E5A048-D7EF-455F-B899-34249C286FF8}" dt="2026-02-27T08:12:50.423" v="13" actId="33524"/>
          <ac:spMkLst>
            <pc:docMk/>
            <pc:sldMk cId="3801855478" sldId="267"/>
            <ac:spMk id="3" creationId="{2A4D9C7A-5D8A-EAC4-C87E-A5BF719FE9A4}"/>
          </ac:spMkLst>
        </pc:spChg>
      </pc:sldChg>
      <pc:sldChg chg="new del">
        <pc:chgData name="MAKELE, Amina" userId="a43e585f-d864-420c-9036-bd0b64606b74" providerId="ADAL" clId="{54E5A048-D7EF-455F-B899-34249C286FF8}" dt="2026-02-27T08:10:32.280" v="2" actId="47"/>
        <pc:sldMkLst>
          <pc:docMk/>
          <pc:sldMk cId="1823169746" sldId="268"/>
        </pc:sldMkLst>
      </pc:sldChg>
      <pc:sldChg chg="modSp new mod">
        <pc:chgData name="MAKELE, Amina" userId="a43e585f-d864-420c-9036-bd0b64606b74" providerId="ADAL" clId="{54E5A048-D7EF-455F-B899-34249C286FF8}" dt="2026-02-27T08:15:45.695" v="70" actId="14100"/>
        <pc:sldMkLst>
          <pc:docMk/>
          <pc:sldMk cId="1298313143" sldId="269"/>
        </pc:sldMkLst>
        <pc:spChg chg="mod">
          <ac:chgData name="MAKELE, Amina" userId="a43e585f-d864-420c-9036-bd0b64606b74" providerId="ADAL" clId="{54E5A048-D7EF-455F-B899-34249C286FF8}" dt="2026-02-27T08:15:45.695" v="70" actId="14100"/>
          <ac:spMkLst>
            <pc:docMk/>
            <pc:sldMk cId="1298313143" sldId="269"/>
            <ac:spMk id="2" creationId="{0B5F3CC1-CD6D-86C0-45A9-FCDBE2CAF5BA}"/>
          </ac:spMkLst>
        </pc:spChg>
        <pc:spChg chg="mod">
          <ac:chgData name="MAKELE, Amina" userId="a43e585f-d864-420c-9036-bd0b64606b74" providerId="ADAL" clId="{54E5A048-D7EF-455F-B899-34249C286FF8}" dt="2026-02-27T08:14:16.591" v="21" actId="113"/>
          <ac:spMkLst>
            <pc:docMk/>
            <pc:sldMk cId="1298313143" sldId="269"/>
            <ac:spMk id="3" creationId="{50DF39B4-B9B2-E357-2965-F675DC120A0C}"/>
          </ac:spMkLst>
        </pc:spChg>
      </pc:sldChg>
      <pc:sldChg chg="modSp new mod">
        <pc:chgData name="MAKELE, Amina" userId="a43e585f-d864-420c-9036-bd0b64606b74" providerId="ADAL" clId="{54E5A048-D7EF-455F-B899-34249C286FF8}" dt="2026-02-27T08:15:09.525" v="42" actId="20577"/>
        <pc:sldMkLst>
          <pc:docMk/>
          <pc:sldMk cId="1698706994" sldId="270"/>
        </pc:sldMkLst>
        <pc:spChg chg="mod">
          <ac:chgData name="MAKELE, Amina" userId="a43e585f-d864-420c-9036-bd0b64606b74" providerId="ADAL" clId="{54E5A048-D7EF-455F-B899-34249C286FF8}" dt="2026-02-27T08:14:58.053" v="31" actId="1076"/>
          <ac:spMkLst>
            <pc:docMk/>
            <pc:sldMk cId="1698706994" sldId="270"/>
            <ac:spMk id="2" creationId="{CE66DBA1-E166-8035-F964-DC562A8FAEFC}"/>
          </ac:spMkLst>
        </pc:spChg>
        <pc:spChg chg="mod">
          <ac:chgData name="MAKELE, Amina" userId="a43e585f-d864-420c-9036-bd0b64606b74" providerId="ADAL" clId="{54E5A048-D7EF-455F-B899-34249C286FF8}" dt="2026-02-27T08:15:02.365" v="32" actId="1076"/>
          <ac:spMkLst>
            <pc:docMk/>
            <pc:sldMk cId="1698706994" sldId="270"/>
            <ac:spMk id="3" creationId="{C7C3A99F-4A73-2CA7-B51E-4CCD13426889}"/>
          </ac:spMkLst>
        </pc:spChg>
        <pc:spChg chg="mod">
          <ac:chgData name="MAKELE, Amina" userId="a43e585f-d864-420c-9036-bd0b64606b74" providerId="ADAL" clId="{54E5A048-D7EF-455F-B899-34249C286FF8}" dt="2026-02-27T08:15:09.525" v="42" actId="20577"/>
          <ac:spMkLst>
            <pc:docMk/>
            <pc:sldMk cId="1698706994" sldId="270"/>
            <ac:spMk id="4" creationId="{7F067EA6-9172-32DD-22F6-661E4297CAB3}"/>
          </ac:spMkLst>
        </pc:spChg>
      </pc:sldChg>
      <pc:sldChg chg="modSp new mod">
        <pc:chgData name="MAKELE, Amina" userId="a43e585f-d864-420c-9036-bd0b64606b74" providerId="ADAL" clId="{54E5A048-D7EF-455F-B899-34249C286FF8}" dt="2026-02-27T09:21:34.350" v="2269" actId="20577"/>
        <pc:sldMkLst>
          <pc:docMk/>
          <pc:sldMk cId="3288705363" sldId="271"/>
        </pc:sldMkLst>
        <pc:spChg chg="mod">
          <ac:chgData name="MAKELE, Amina" userId="a43e585f-d864-420c-9036-bd0b64606b74" providerId="ADAL" clId="{54E5A048-D7EF-455F-B899-34249C286FF8}" dt="2026-02-27T08:15:30.214" v="68" actId="20577"/>
          <ac:spMkLst>
            <pc:docMk/>
            <pc:sldMk cId="3288705363" sldId="271"/>
            <ac:spMk id="2" creationId="{7C09CC81-E5FB-0DC3-DB6A-E7BD5BC5872C}"/>
          </ac:spMkLst>
        </pc:spChg>
        <pc:spChg chg="mod">
          <ac:chgData name="MAKELE, Amina" userId="a43e585f-d864-420c-9036-bd0b64606b74" providerId="ADAL" clId="{54E5A048-D7EF-455F-B899-34249C286FF8}" dt="2026-02-27T09:21:34.350" v="2269" actId="20577"/>
          <ac:spMkLst>
            <pc:docMk/>
            <pc:sldMk cId="3288705363" sldId="271"/>
            <ac:spMk id="3" creationId="{E90EB6DD-093D-1290-6355-B56A3FFD93E5}"/>
          </ac:spMkLst>
        </pc:spChg>
      </pc:sldChg>
      <pc:sldChg chg="modSp add mod">
        <pc:chgData name="MAKELE, Amina" userId="a43e585f-d864-420c-9036-bd0b64606b74" providerId="ADAL" clId="{54E5A048-D7EF-455F-B899-34249C286FF8}" dt="2026-02-27T08:17:55.014" v="108"/>
        <pc:sldMkLst>
          <pc:docMk/>
          <pc:sldMk cId="580992648" sldId="272"/>
        </pc:sldMkLst>
        <pc:spChg chg="mod">
          <ac:chgData name="MAKELE, Amina" userId="a43e585f-d864-420c-9036-bd0b64606b74" providerId="ADAL" clId="{54E5A048-D7EF-455F-B899-34249C286FF8}" dt="2026-02-27T08:17:46.441" v="106" actId="20577"/>
          <ac:spMkLst>
            <pc:docMk/>
            <pc:sldMk cId="580992648" sldId="272"/>
            <ac:spMk id="2" creationId="{CD6E8632-B20A-FE3A-F391-F3655CDBBCA3}"/>
          </ac:spMkLst>
        </pc:spChg>
        <pc:spChg chg="mod">
          <ac:chgData name="MAKELE, Amina" userId="a43e585f-d864-420c-9036-bd0b64606b74" providerId="ADAL" clId="{54E5A048-D7EF-455F-B899-34249C286FF8}" dt="2026-02-27T08:17:55.014" v="108"/>
          <ac:spMkLst>
            <pc:docMk/>
            <pc:sldMk cId="580992648" sldId="272"/>
            <ac:spMk id="3" creationId="{6B960CFD-F475-53A7-D8C2-582B97ED325C}"/>
          </ac:spMkLst>
        </pc:spChg>
      </pc:sldChg>
      <pc:sldChg chg="addSp delSp modSp new del mod">
        <pc:chgData name="MAKELE, Amina" userId="a43e585f-d864-420c-9036-bd0b64606b74" providerId="ADAL" clId="{54E5A048-D7EF-455F-B899-34249C286FF8}" dt="2026-02-27T08:17:30.225" v="100" actId="47"/>
        <pc:sldMkLst>
          <pc:docMk/>
          <pc:sldMk cId="3926557867" sldId="272"/>
        </pc:sldMkLst>
        <pc:spChg chg="mod">
          <ac:chgData name="MAKELE, Amina" userId="a43e585f-d864-420c-9036-bd0b64606b74" providerId="ADAL" clId="{54E5A048-D7EF-455F-B899-34249C286FF8}" dt="2026-02-27T08:16:10.832" v="96" actId="20577"/>
          <ac:spMkLst>
            <pc:docMk/>
            <pc:sldMk cId="3926557867" sldId="272"/>
            <ac:spMk id="2" creationId="{FC04F6F4-F9AF-D3C5-5873-8DB5A5FE717C}"/>
          </ac:spMkLst>
        </pc:spChg>
        <pc:spChg chg="mod">
          <ac:chgData name="MAKELE, Amina" userId="a43e585f-d864-420c-9036-bd0b64606b74" providerId="ADAL" clId="{54E5A048-D7EF-455F-B899-34249C286FF8}" dt="2026-02-27T08:16:14.293" v="98" actId="27636"/>
          <ac:spMkLst>
            <pc:docMk/>
            <pc:sldMk cId="3926557867" sldId="272"/>
            <ac:spMk id="3" creationId="{74EE802D-2B4A-E8BE-E723-DB5566D518A5}"/>
          </ac:spMkLst>
        </pc:spChg>
        <pc:spChg chg="del">
          <ac:chgData name="MAKELE, Amina" userId="a43e585f-d864-420c-9036-bd0b64606b74" providerId="ADAL" clId="{54E5A048-D7EF-455F-B899-34249C286FF8}" dt="2026-02-27T08:17:18.037" v="99" actId="931"/>
          <ac:spMkLst>
            <pc:docMk/>
            <pc:sldMk cId="3926557867" sldId="272"/>
            <ac:spMk id="4" creationId="{1887A16B-CF86-0C08-6F66-D7AD82E29FC0}"/>
          </ac:spMkLst>
        </pc:spChg>
        <pc:picChg chg="add mod">
          <ac:chgData name="MAKELE, Amina" userId="a43e585f-d864-420c-9036-bd0b64606b74" providerId="ADAL" clId="{54E5A048-D7EF-455F-B899-34249C286FF8}" dt="2026-02-27T08:17:18.037" v="99" actId="931"/>
          <ac:picMkLst>
            <pc:docMk/>
            <pc:sldMk cId="3926557867" sldId="272"/>
            <ac:picMk id="9" creationId="{2432C31F-0FCA-6379-2FCB-9CBE4310F8F9}"/>
          </ac:picMkLst>
        </pc:picChg>
      </pc:sldChg>
      <pc:sldChg chg="addSp delSp modSp add del mod ord">
        <pc:chgData name="MAKELE, Amina" userId="a43e585f-d864-420c-9036-bd0b64606b74" providerId="ADAL" clId="{54E5A048-D7EF-455F-B899-34249C286FF8}" dt="2026-02-27T08:29:30.669" v="313" actId="47"/>
        <pc:sldMkLst>
          <pc:docMk/>
          <pc:sldMk cId="4090762499" sldId="273"/>
        </pc:sldMkLst>
        <pc:spChg chg="mod">
          <ac:chgData name="MAKELE, Amina" userId="a43e585f-d864-420c-9036-bd0b64606b74" providerId="ADAL" clId="{54E5A048-D7EF-455F-B899-34249C286FF8}" dt="2026-02-27T08:18:25.591" v="152" actId="20577"/>
          <ac:spMkLst>
            <pc:docMk/>
            <pc:sldMk cId="4090762499" sldId="273"/>
            <ac:spMk id="2" creationId="{D4DE5714-2796-9E37-CAFD-12FE51B5E789}"/>
          </ac:spMkLst>
        </pc:spChg>
        <pc:spChg chg="mod">
          <ac:chgData name="MAKELE, Amina" userId="a43e585f-d864-420c-9036-bd0b64606b74" providerId="ADAL" clId="{54E5A048-D7EF-455F-B899-34249C286FF8}" dt="2026-02-27T08:27:31.725" v="240" actId="20577"/>
          <ac:spMkLst>
            <pc:docMk/>
            <pc:sldMk cId="4090762499" sldId="273"/>
            <ac:spMk id="3" creationId="{A4075096-C26A-5BF4-8A08-5A37C31F124D}"/>
          </ac:spMkLst>
        </pc:spChg>
        <pc:graphicFrameChg chg="add del mod">
          <ac:chgData name="MAKELE, Amina" userId="a43e585f-d864-420c-9036-bd0b64606b74" providerId="ADAL" clId="{54E5A048-D7EF-455F-B899-34249C286FF8}" dt="2026-02-27T08:24:25.855" v="190" actId="478"/>
          <ac:graphicFrameMkLst>
            <pc:docMk/>
            <pc:sldMk cId="4090762499" sldId="273"/>
            <ac:graphicFrameMk id="11" creationId="{CCF881F8-EC59-C4D5-B7A9-0EB3C8A2C0B8}"/>
          </ac:graphicFrameMkLst>
        </pc:graphicFrameChg>
        <pc:graphicFrameChg chg="add mod">
          <ac:chgData name="MAKELE, Amina" userId="a43e585f-d864-420c-9036-bd0b64606b74" providerId="ADAL" clId="{54E5A048-D7EF-455F-B899-34249C286FF8}" dt="2026-02-27T08:28:05.920" v="246" actId="14100"/>
          <ac:graphicFrameMkLst>
            <pc:docMk/>
            <pc:sldMk cId="4090762499" sldId="273"/>
            <ac:graphicFrameMk id="14" creationId="{E3FAB544-356D-53E4-43BC-A984032B169D}"/>
          </ac:graphicFrameMkLst>
        </pc:graphicFrameChg>
      </pc:sldChg>
      <pc:sldChg chg="modSp add mod">
        <pc:chgData name="MAKELE, Amina" userId="a43e585f-d864-420c-9036-bd0b64606b74" providerId="ADAL" clId="{54E5A048-D7EF-455F-B899-34249C286FF8}" dt="2026-02-27T08:29:15.093" v="312" actId="14100"/>
        <pc:sldMkLst>
          <pc:docMk/>
          <pc:sldMk cId="1559880322" sldId="274"/>
        </pc:sldMkLst>
        <pc:spChg chg="mod">
          <ac:chgData name="MAKELE, Amina" userId="a43e585f-d864-420c-9036-bd0b64606b74" providerId="ADAL" clId="{54E5A048-D7EF-455F-B899-34249C286FF8}" dt="2026-02-27T08:29:05.481" v="311" actId="20577"/>
          <ac:spMkLst>
            <pc:docMk/>
            <pc:sldMk cId="1559880322" sldId="274"/>
            <ac:spMk id="3" creationId="{9796B212-079E-A9C6-EFB0-40C170ECF3C0}"/>
          </ac:spMkLst>
        </pc:spChg>
        <pc:graphicFrameChg chg="mod">
          <ac:chgData name="MAKELE, Amina" userId="a43e585f-d864-420c-9036-bd0b64606b74" providerId="ADAL" clId="{54E5A048-D7EF-455F-B899-34249C286FF8}" dt="2026-02-27T08:29:15.093" v="312" actId="14100"/>
          <ac:graphicFrameMkLst>
            <pc:docMk/>
            <pc:sldMk cId="1559880322" sldId="274"/>
            <ac:graphicFrameMk id="14" creationId="{50CF0954-9A43-B70D-093E-20E724BCE55F}"/>
          </ac:graphicFrameMkLst>
        </pc:graphicFrameChg>
      </pc:sldChg>
      <pc:sldChg chg="addSp modSp new mod">
        <pc:chgData name="MAKELE, Amina" userId="a43e585f-d864-420c-9036-bd0b64606b74" providerId="ADAL" clId="{54E5A048-D7EF-455F-B899-34249C286FF8}" dt="2026-02-27T08:31:32.951" v="472" actId="20577"/>
        <pc:sldMkLst>
          <pc:docMk/>
          <pc:sldMk cId="1684693790" sldId="275"/>
        </pc:sldMkLst>
        <pc:spChg chg="mod">
          <ac:chgData name="MAKELE, Amina" userId="a43e585f-d864-420c-9036-bd0b64606b74" providerId="ADAL" clId="{54E5A048-D7EF-455F-B899-34249C286FF8}" dt="2026-02-27T08:29:49.141" v="324" actId="20577"/>
          <ac:spMkLst>
            <pc:docMk/>
            <pc:sldMk cId="1684693790" sldId="275"/>
            <ac:spMk id="2" creationId="{565A47C4-C831-5A6F-D122-B384E99E4E75}"/>
          </ac:spMkLst>
        </pc:spChg>
        <pc:spChg chg="mod">
          <ac:chgData name="MAKELE, Amina" userId="a43e585f-d864-420c-9036-bd0b64606b74" providerId="ADAL" clId="{54E5A048-D7EF-455F-B899-34249C286FF8}" dt="2026-02-27T08:30:06.318" v="329" actId="1076"/>
          <ac:spMkLst>
            <pc:docMk/>
            <pc:sldMk cId="1684693790" sldId="275"/>
            <ac:spMk id="3" creationId="{8C8EE7D5-4124-6F9A-93D8-D21F24E0B024}"/>
          </ac:spMkLst>
        </pc:spChg>
        <pc:spChg chg="add mod">
          <ac:chgData name="MAKELE, Amina" userId="a43e585f-d864-420c-9036-bd0b64606b74" providerId="ADAL" clId="{54E5A048-D7EF-455F-B899-34249C286FF8}" dt="2026-02-27T08:30:35.664" v="367" actId="1076"/>
          <ac:spMkLst>
            <pc:docMk/>
            <pc:sldMk cId="1684693790" sldId="275"/>
            <ac:spMk id="7" creationId="{244ED507-9B10-3549-4027-14510F92E187}"/>
          </ac:spMkLst>
        </pc:spChg>
        <pc:spChg chg="add mod">
          <ac:chgData name="MAKELE, Amina" userId="a43e585f-d864-420c-9036-bd0b64606b74" providerId="ADAL" clId="{54E5A048-D7EF-455F-B899-34249C286FF8}" dt="2026-02-27T08:31:12.802" v="406" actId="20577"/>
          <ac:spMkLst>
            <pc:docMk/>
            <pc:sldMk cId="1684693790" sldId="275"/>
            <ac:spMk id="8" creationId="{BF56DA8A-E698-25E3-8F71-215B3E26F5FE}"/>
          </ac:spMkLst>
        </pc:spChg>
        <pc:spChg chg="add mod">
          <ac:chgData name="MAKELE, Amina" userId="a43e585f-d864-420c-9036-bd0b64606b74" providerId="ADAL" clId="{54E5A048-D7EF-455F-B899-34249C286FF8}" dt="2026-02-27T08:31:21.785" v="432" actId="20577"/>
          <ac:spMkLst>
            <pc:docMk/>
            <pc:sldMk cId="1684693790" sldId="275"/>
            <ac:spMk id="9" creationId="{4FE02C37-A108-343F-07F9-D2D174B0793E}"/>
          </ac:spMkLst>
        </pc:spChg>
        <pc:spChg chg="add mod">
          <ac:chgData name="MAKELE, Amina" userId="a43e585f-d864-420c-9036-bd0b64606b74" providerId="ADAL" clId="{54E5A048-D7EF-455F-B899-34249C286FF8}" dt="2026-02-27T08:31:32.951" v="472" actId="20577"/>
          <ac:spMkLst>
            <pc:docMk/>
            <pc:sldMk cId="1684693790" sldId="275"/>
            <ac:spMk id="10" creationId="{6A27F5AA-A493-7BE8-D7BB-D37A2CCE2186}"/>
          </ac:spMkLst>
        </pc:spChg>
      </pc:sldChg>
      <pc:sldChg chg="addSp delSp modSp new mod">
        <pc:chgData name="MAKELE, Amina" userId="a43e585f-d864-420c-9036-bd0b64606b74" providerId="ADAL" clId="{54E5A048-D7EF-455F-B899-34249C286FF8}" dt="2026-02-27T08:45:55.458" v="985" actId="20577"/>
        <pc:sldMkLst>
          <pc:docMk/>
          <pc:sldMk cId="739306543" sldId="276"/>
        </pc:sldMkLst>
        <pc:spChg chg="mod">
          <ac:chgData name="MAKELE, Amina" userId="a43e585f-d864-420c-9036-bd0b64606b74" providerId="ADAL" clId="{54E5A048-D7EF-455F-B899-34249C286FF8}" dt="2026-02-27T08:45:37.362" v="914" actId="20577"/>
          <ac:spMkLst>
            <pc:docMk/>
            <pc:sldMk cId="739306543" sldId="276"/>
            <ac:spMk id="2" creationId="{7C536665-75C4-AA0C-CAFC-8A3E3B87DFC2}"/>
          </ac:spMkLst>
        </pc:spChg>
        <pc:spChg chg="del mod">
          <ac:chgData name="MAKELE, Amina" userId="a43e585f-d864-420c-9036-bd0b64606b74" providerId="ADAL" clId="{54E5A048-D7EF-455F-B899-34249C286FF8}" dt="2026-02-27T08:45:32.347" v="896" actId="478"/>
          <ac:spMkLst>
            <pc:docMk/>
            <pc:sldMk cId="739306543" sldId="276"/>
            <ac:spMk id="3" creationId="{035B6E53-6847-AED7-85DC-69F87BF1A01A}"/>
          </ac:spMkLst>
        </pc:spChg>
        <pc:spChg chg="add del mod">
          <ac:chgData name="MAKELE, Amina" userId="a43e585f-d864-420c-9036-bd0b64606b74" providerId="ADAL" clId="{54E5A048-D7EF-455F-B899-34249C286FF8}" dt="2026-02-27T08:45:19.499" v="887" actId="478"/>
          <ac:spMkLst>
            <pc:docMk/>
            <pc:sldMk cId="739306543" sldId="276"/>
            <ac:spMk id="4" creationId="{4296A69A-F0F3-357E-0761-C28253D8B262}"/>
          </ac:spMkLst>
        </pc:spChg>
        <pc:spChg chg="add mod">
          <ac:chgData name="MAKELE, Amina" userId="a43e585f-d864-420c-9036-bd0b64606b74" providerId="ADAL" clId="{54E5A048-D7EF-455F-B899-34249C286FF8}" dt="2026-02-27T08:45:55.458" v="985" actId="20577"/>
          <ac:spMkLst>
            <pc:docMk/>
            <pc:sldMk cId="739306543" sldId="276"/>
            <ac:spMk id="6" creationId="{30C96777-F1B1-9D59-A8B3-3A5FD0609306}"/>
          </ac:spMkLst>
        </pc:spChg>
      </pc:sldChg>
      <pc:sldChg chg="addSp modSp new mod">
        <pc:chgData name="MAKELE, Amina" userId="a43e585f-d864-420c-9036-bd0b64606b74" providerId="ADAL" clId="{54E5A048-D7EF-455F-B899-34249C286FF8}" dt="2026-02-27T08:44:09.422" v="875" actId="1076"/>
        <pc:sldMkLst>
          <pc:docMk/>
          <pc:sldMk cId="2253634241" sldId="277"/>
        </pc:sldMkLst>
        <pc:spChg chg="mod">
          <ac:chgData name="MAKELE, Amina" userId="a43e585f-d864-420c-9036-bd0b64606b74" providerId="ADAL" clId="{54E5A048-D7EF-455F-B899-34249C286FF8}" dt="2026-02-27T08:43:37.813" v="866" actId="20577"/>
          <ac:spMkLst>
            <pc:docMk/>
            <pc:sldMk cId="2253634241" sldId="277"/>
            <ac:spMk id="2" creationId="{E7D3CBC8-2026-5C7B-0598-F078C961BE7E}"/>
          </ac:spMkLst>
        </pc:spChg>
        <pc:spChg chg="mod">
          <ac:chgData name="MAKELE, Amina" userId="a43e585f-d864-420c-9036-bd0b64606b74" providerId="ADAL" clId="{54E5A048-D7EF-455F-B899-34249C286FF8}" dt="2026-02-27T08:44:08.959" v="874" actId="1076"/>
          <ac:spMkLst>
            <pc:docMk/>
            <pc:sldMk cId="2253634241" sldId="277"/>
            <ac:spMk id="3" creationId="{5418CF2B-D439-3974-B440-9C4B55758DF8}"/>
          </ac:spMkLst>
        </pc:spChg>
        <pc:spChg chg="add mod">
          <ac:chgData name="MAKELE, Amina" userId="a43e585f-d864-420c-9036-bd0b64606b74" providerId="ADAL" clId="{54E5A048-D7EF-455F-B899-34249C286FF8}" dt="2026-02-27T08:44:09.422" v="875" actId="1076"/>
          <ac:spMkLst>
            <pc:docMk/>
            <pc:sldMk cId="2253634241" sldId="277"/>
            <ac:spMk id="7" creationId="{D27F277B-6146-8774-72F2-75D10CCD55EB}"/>
          </ac:spMkLst>
        </pc:spChg>
      </pc:sldChg>
      <pc:sldChg chg="modSp new mod ord">
        <pc:chgData name="MAKELE, Amina" userId="a43e585f-d864-420c-9036-bd0b64606b74" providerId="ADAL" clId="{54E5A048-D7EF-455F-B899-34249C286FF8}" dt="2026-02-27T08:43:18.489" v="849" actId="20577"/>
        <pc:sldMkLst>
          <pc:docMk/>
          <pc:sldMk cId="367581970" sldId="278"/>
        </pc:sldMkLst>
        <pc:spChg chg="mod">
          <ac:chgData name="MAKELE, Amina" userId="a43e585f-d864-420c-9036-bd0b64606b74" providerId="ADAL" clId="{54E5A048-D7EF-455F-B899-34249C286FF8}" dt="2026-02-27T08:43:18.489" v="849" actId="20577"/>
          <ac:spMkLst>
            <pc:docMk/>
            <pc:sldMk cId="367581970" sldId="278"/>
            <ac:spMk id="2" creationId="{B7A8F209-05D3-C8FC-0A24-55CA3A9BA8CE}"/>
          </ac:spMkLst>
        </pc:spChg>
        <pc:spChg chg="mod">
          <ac:chgData name="MAKELE, Amina" userId="a43e585f-d864-420c-9036-bd0b64606b74" providerId="ADAL" clId="{54E5A048-D7EF-455F-B899-34249C286FF8}" dt="2026-02-27T08:36:02.902" v="629" actId="20577"/>
          <ac:spMkLst>
            <pc:docMk/>
            <pc:sldMk cId="367581970" sldId="278"/>
            <ac:spMk id="3" creationId="{67B39912-35B4-3D3D-F982-3FA07AC48776}"/>
          </ac:spMkLst>
        </pc:spChg>
      </pc:sldChg>
      <pc:sldChg chg="addSp modSp add mod">
        <pc:chgData name="MAKELE, Amina" userId="a43e585f-d864-420c-9036-bd0b64606b74" providerId="ADAL" clId="{54E5A048-D7EF-455F-B899-34249C286FF8}" dt="2026-02-27T08:46:17.010" v="987" actId="20577"/>
        <pc:sldMkLst>
          <pc:docMk/>
          <pc:sldMk cId="867920091" sldId="279"/>
        </pc:sldMkLst>
        <pc:spChg chg="mod">
          <ac:chgData name="MAKELE, Amina" userId="a43e585f-d864-420c-9036-bd0b64606b74" providerId="ADAL" clId="{54E5A048-D7EF-455F-B899-34249C286FF8}" dt="2026-02-27T08:46:17.010" v="987" actId="20577"/>
          <ac:spMkLst>
            <pc:docMk/>
            <pc:sldMk cId="867920091" sldId="279"/>
            <ac:spMk id="2" creationId="{D84FB22F-09BB-7F33-72FB-B721B0934339}"/>
          </ac:spMkLst>
        </pc:spChg>
        <pc:spChg chg="mod">
          <ac:chgData name="MAKELE, Amina" userId="a43e585f-d864-420c-9036-bd0b64606b74" providerId="ADAL" clId="{54E5A048-D7EF-455F-B899-34249C286FF8}" dt="2026-02-27T08:40:13.963" v="764" actId="113"/>
          <ac:spMkLst>
            <pc:docMk/>
            <pc:sldMk cId="867920091" sldId="279"/>
            <ac:spMk id="3" creationId="{51ED6C2B-A92E-686B-BF04-19001499B4F0}"/>
          </ac:spMkLst>
        </pc:spChg>
        <pc:spChg chg="add mod">
          <ac:chgData name="MAKELE, Amina" userId="a43e585f-d864-420c-9036-bd0b64606b74" providerId="ADAL" clId="{54E5A048-D7EF-455F-B899-34249C286FF8}" dt="2026-02-27T08:39:48.578" v="758" actId="20577"/>
          <ac:spMkLst>
            <pc:docMk/>
            <pc:sldMk cId="867920091" sldId="279"/>
            <ac:spMk id="8" creationId="{B2A08222-675A-76A2-E4A5-910010F05FDF}"/>
          </ac:spMkLst>
        </pc:spChg>
      </pc:sldChg>
      <pc:sldChg chg="modSp add mod ord">
        <pc:chgData name="MAKELE, Amina" userId="a43e585f-d864-420c-9036-bd0b64606b74" providerId="ADAL" clId="{54E5A048-D7EF-455F-B899-34249C286FF8}" dt="2026-02-27T08:43:13.205" v="832"/>
        <pc:sldMkLst>
          <pc:docMk/>
          <pc:sldMk cId="3963711824" sldId="280"/>
        </pc:sldMkLst>
        <pc:spChg chg="mod">
          <ac:chgData name="MAKELE, Amina" userId="a43e585f-d864-420c-9036-bd0b64606b74" providerId="ADAL" clId="{54E5A048-D7EF-455F-B899-34249C286FF8}" dt="2026-02-27T08:41:39.738" v="806" actId="20577"/>
          <ac:spMkLst>
            <pc:docMk/>
            <pc:sldMk cId="3963711824" sldId="280"/>
            <ac:spMk id="2" creationId="{AD191D42-8088-DA5C-FA56-71EE483A23C0}"/>
          </ac:spMkLst>
        </pc:spChg>
        <pc:spChg chg="mod">
          <ac:chgData name="MAKELE, Amina" userId="a43e585f-d864-420c-9036-bd0b64606b74" providerId="ADAL" clId="{54E5A048-D7EF-455F-B899-34249C286FF8}" dt="2026-02-27T08:42:56.099" v="830" actId="20577"/>
          <ac:spMkLst>
            <pc:docMk/>
            <pc:sldMk cId="3963711824" sldId="280"/>
            <ac:spMk id="3" creationId="{1C4B0476-D4CD-DA51-98B5-05B35E02198E}"/>
          </ac:spMkLst>
        </pc:spChg>
      </pc:sldChg>
      <pc:sldChg chg="modSp add mod">
        <pc:chgData name="MAKELE, Amina" userId="a43e585f-d864-420c-9036-bd0b64606b74" providerId="ADAL" clId="{54E5A048-D7EF-455F-B899-34249C286FF8}" dt="2026-02-27T08:46:21.094" v="989" actId="20577"/>
        <pc:sldMkLst>
          <pc:docMk/>
          <pc:sldMk cId="3423164438" sldId="281"/>
        </pc:sldMkLst>
        <pc:spChg chg="mod">
          <ac:chgData name="MAKELE, Amina" userId="a43e585f-d864-420c-9036-bd0b64606b74" providerId="ADAL" clId="{54E5A048-D7EF-455F-B899-34249C286FF8}" dt="2026-02-27T08:46:21.094" v="989" actId="20577"/>
          <ac:spMkLst>
            <pc:docMk/>
            <pc:sldMk cId="3423164438" sldId="281"/>
            <ac:spMk id="2" creationId="{A8E597FA-963B-D2E1-DA1D-6E0EC618E3BC}"/>
          </ac:spMkLst>
        </pc:spChg>
        <pc:spChg chg="mod">
          <ac:chgData name="MAKELE, Amina" userId="a43e585f-d864-420c-9036-bd0b64606b74" providerId="ADAL" clId="{54E5A048-D7EF-455F-B899-34249C286FF8}" dt="2026-02-27T08:44:48.045" v="882" actId="20577"/>
          <ac:spMkLst>
            <pc:docMk/>
            <pc:sldMk cId="3423164438" sldId="281"/>
            <ac:spMk id="3" creationId="{F9E3154E-73E2-653C-6FF9-61FEF3F9F308}"/>
          </ac:spMkLst>
        </pc:spChg>
      </pc:sldChg>
      <pc:sldChg chg="modSp add mod">
        <pc:chgData name="MAKELE, Amina" userId="a43e585f-d864-420c-9036-bd0b64606b74" providerId="ADAL" clId="{54E5A048-D7EF-455F-B899-34249C286FF8}" dt="2026-02-27T08:46:46.706" v="997" actId="20577"/>
        <pc:sldMkLst>
          <pc:docMk/>
          <pc:sldMk cId="3694967228" sldId="282"/>
        </pc:sldMkLst>
        <pc:spChg chg="mod">
          <ac:chgData name="MAKELE, Amina" userId="a43e585f-d864-420c-9036-bd0b64606b74" providerId="ADAL" clId="{54E5A048-D7EF-455F-B899-34249C286FF8}" dt="2026-02-27T08:46:34.542" v="992" actId="20577"/>
          <ac:spMkLst>
            <pc:docMk/>
            <pc:sldMk cId="3694967228" sldId="282"/>
            <ac:spMk id="2" creationId="{3C7D70EA-5913-5F50-331E-76D6BB20417A}"/>
          </ac:spMkLst>
        </pc:spChg>
        <pc:spChg chg="mod">
          <ac:chgData name="MAKELE, Amina" userId="a43e585f-d864-420c-9036-bd0b64606b74" providerId="ADAL" clId="{54E5A048-D7EF-455F-B899-34249C286FF8}" dt="2026-02-27T08:46:46.706" v="997" actId="20577"/>
          <ac:spMkLst>
            <pc:docMk/>
            <pc:sldMk cId="3694967228" sldId="282"/>
            <ac:spMk id="3" creationId="{C32D1A0F-1CDC-4B84-7590-D2F2B833AC6F}"/>
          </ac:spMkLst>
        </pc:spChg>
      </pc:sldChg>
      <pc:sldChg chg="modSp new mod">
        <pc:chgData name="MAKELE, Amina" userId="a43e585f-d864-420c-9036-bd0b64606b74" providerId="ADAL" clId="{54E5A048-D7EF-455F-B899-34249C286FF8}" dt="2026-02-27T08:59:17.398" v="1187" actId="27636"/>
        <pc:sldMkLst>
          <pc:docMk/>
          <pc:sldMk cId="1709300423" sldId="283"/>
        </pc:sldMkLst>
        <pc:spChg chg="mod">
          <ac:chgData name="MAKELE, Amina" userId="a43e585f-d864-420c-9036-bd0b64606b74" providerId="ADAL" clId="{54E5A048-D7EF-455F-B899-34249C286FF8}" dt="2026-02-27T08:47:21.372" v="1017" actId="20577"/>
          <ac:spMkLst>
            <pc:docMk/>
            <pc:sldMk cId="1709300423" sldId="283"/>
            <ac:spMk id="2" creationId="{402D6B62-C77A-B6DA-842D-3E624409724B}"/>
          </ac:spMkLst>
        </pc:spChg>
        <pc:spChg chg="mod">
          <ac:chgData name="MAKELE, Amina" userId="a43e585f-d864-420c-9036-bd0b64606b74" providerId="ADAL" clId="{54E5A048-D7EF-455F-B899-34249C286FF8}" dt="2026-02-27T08:59:17.398" v="1187" actId="27636"/>
          <ac:spMkLst>
            <pc:docMk/>
            <pc:sldMk cId="1709300423" sldId="283"/>
            <ac:spMk id="3" creationId="{930F34D4-C43B-B06F-058E-EC8333041176}"/>
          </ac:spMkLst>
        </pc:spChg>
      </pc:sldChg>
      <pc:sldChg chg="new del">
        <pc:chgData name="MAKELE, Amina" userId="a43e585f-d864-420c-9036-bd0b64606b74" providerId="ADAL" clId="{54E5A048-D7EF-455F-B899-34249C286FF8}" dt="2026-02-27T08:47:10.408" v="999" actId="47"/>
        <pc:sldMkLst>
          <pc:docMk/>
          <pc:sldMk cId="2990416417" sldId="283"/>
        </pc:sldMkLst>
      </pc:sldChg>
      <pc:sldChg chg="modSp add mod ord">
        <pc:chgData name="MAKELE, Amina" userId="a43e585f-d864-420c-9036-bd0b64606b74" providerId="ADAL" clId="{54E5A048-D7EF-455F-B899-34249C286FF8}" dt="2026-02-27T08:57:36.588" v="1124" actId="20577"/>
        <pc:sldMkLst>
          <pc:docMk/>
          <pc:sldMk cId="1064914139" sldId="284"/>
        </pc:sldMkLst>
        <pc:spChg chg="mod">
          <ac:chgData name="MAKELE, Amina" userId="a43e585f-d864-420c-9036-bd0b64606b74" providerId="ADAL" clId="{54E5A048-D7EF-455F-B899-34249C286FF8}" dt="2026-02-27T08:57:36.588" v="1124" actId="20577"/>
          <ac:spMkLst>
            <pc:docMk/>
            <pc:sldMk cId="1064914139" sldId="284"/>
            <ac:spMk id="2" creationId="{6E62B2E1-BDE7-3773-3FDE-B72913AB9BEC}"/>
          </ac:spMkLst>
        </pc:spChg>
        <pc:spChg chg="mod">
          <ac:chgData name="MAKELE, Amina" userId="a43e585f-d864-420c-9036-bd0b64606b74" providerId="ADAL" clId="{54E5A048-D7EF-455F-B899-34249C286FF8}" dt="2026-02-27T08:57:06.527" v="1098" actId="20577"/>
          <ac:spMkLst>
            <pc:docMk/>
            <pc:sldMk cId="1064914139" sldId="284"/>
            <ac:spMk id="3" creationId="{08A15BF4-03E5-16AF-ADF3-3CE5C1E961D1}"/>
          </ac:spMkLst>
        </pc:spChg>
      </pc:sldChg>
      <pc:sldChg chg="modSp add mod ord">
        <pc:chgData name="MAKELE, Amina" userId="a43e585f-d864-420c-9036-bd0b64606b74" providerId="ADAL" clId="{54E5A048-D7EF-455F-B899-34249C286FF8}" dt="2026-02-27T08:59:04.186" v="1180"/>
        <pc:sldMkLst>
          <pc:docMk/>
          <pc:sldMk cId="2116142310" sldId="285"/>
        </pc:sldMkLst>
        <pc:spChg chg="mod">
          <ac:chgData name="MAKELE, Amina" userId="a43e585f-d864-420c-9036-bd0b64606b74" providerId="ADAL" clId="{54E5A048-D7EF-455F-B899-34249C286FF8}" dt="2026-02-27T08:58:16.998" v="1167" actId="20577"/>
          <ac:spMkLst>
            <pc:docMk/>
            <pc:sldMk cId="2116142310" sldId="285"/>
            <ac:spMk id="2" creationId="{1CD2EE60-E7F7-05CB-36B7-34BBD1C4757B}"/>
          </ac:spMkLst>
        </pc:spChg>
        <pc:spChg chg="mod">
          <ac:chgData name="MAKELE, Amina" userId="a43e585f-d864-420c-9036-bd0b64606b74" providerId="ADAL" clId="{54E5A048-D7EF-455F-B899-34249C286FF8}" dt="2026-02-27T08:58:55.529" v="1178" actId="20577"/>
          <ac:spMkLst>
            <pc:docMk/>
            <pc:sldMk cId="2116142310" sldId="285"/>
            <ac:spMk id="3" creationId="{C7A26E4A-728F-A68B-92B2-59FDD202E702}"/>
          </ac:spMkLst>
        </pc:spChg>
      </pc:sldChg>
      <pc:sldChg chg="modSp add mod ord">
        <pc:chgData name="MAKELE, Amina" userId="a43e585f-d864-420c-9036-bd0b64606b74" providerId="ADAL" clId="{54E5A048-D7EF-455F-B899-34249C286FF8}" dt="2026-02-27T09:00:22.280" v="1196" actId="113"/>
        <pc:sldMkLst>
          <pc:docMk/>
          <pc:sldMk cId="2797260939" sldId="286"/>
        </pc:sldMkLst>
        <pc:spChg chg="mod">
          <ac:chgData name="MAKELE, Amina" userId="a43e585f-d864-420c-9036-bd0b64606b74" providerId="ADAL" clId="{54E5A048-D7EF-455F-B899-34249C286FF8}" dt="2026-02-27T09:00:22.280" v="1196" actId="113"/>
          <ac:spMkLst>
            <pc:docMk/>
            <pc:sldMk cId="2797260939" sldId="286"/>
            <ac:spMk id="3" creationId="{1FB8741E-C7E9-7054-7289-ABDF836C4CA3}"/>
          </ac:spMkLst>
        </pc:spChg>
      </pc:sldChg>
      <pc:sldChg chg="modSp add mod">
        <pc:chgData name="MAKELE, Amina" userId="a43e585f-d864-420c-9036-bd0b64606b74" providerId="ADAL" clId="{54E5A048-D7EF-455F-B899-34249C286FF8}" dt="2026-02-27T09:01:12.087" v="1217" actId="20577"/>
        <pc:sldMkLst>
          <pc:docMk/>
          <pc:sldMk cId="3169561470" sldId="287"/>
        </pc:sldMkLst>
        <pc:spChg chg="mod">
          <ac:chgData name="MAKELE, Amina" userId="a43e585f-d864-420c-9036-bd0b64606b74" providerId="ADAL" clId="{54E5A048-D7EF-455F-B899-34249C286FF8}" dt="2026-02-27T09:00:28.031" v="1199" actId="20577"/>
          <ac:spMkLst>
            <pc:docMk/>
            <pc:sldMk cId="3169561470" sldId="287"/>
            <ac:spMk id="2" creationId="{B42947F6-0696-941A-F292-1B13B2698D53}"/>
          </ac:spMkLst>
        </pc:spChg>
        <pc:spChg chg="mod">
          <ac:chgData name="MAKELE, Amina" userId="a43e585f-d864-420c-9036-bd0b64606b74" providerId="ADAL" clId="{54E5A048-D7EF-455F-B899-34249C286FF8}" dt="2026-02-27T09:01:12.087" v="1217" actId="20577"/>
          <ac:spMkLst>
            <pc:docMk/>
            <pc:sldMk cId="3169561470" sldId="287"/>
            <ac:spMk id="3" creationId="{4F5C5E2F-3AF7-289E-86E3-F4B2CE5E4369}"/>
          </ac:spMkLst>
        </pc:spChg>
      </pc:sldChg>
      <pc:sldChg chg="modSp new mod">
        <pc:chgData name="MAKELE, Amina" userId="a43e585f-d864-420c-9036-bd0b64606b74" providerId="ADAL" clId="{54E5A048-D7EF-455F-B899-34249C286FF8}" dt="2026-02-27T09:17:29.519" v="2042" actId="20577"/>
        <pc:sldMkLst>
          <pc:docMk/>
          <pc:sldMk cId="1897770128" sldId="288"/>
        </pc:sldMkLst>
        <pc:spChg chg="mod">
          <ac:chgData name="MAKELE, Amina" userId="a43e585f-d864-420c-9036-bd0b64606b74" providerId="ADAL" clId="{54E5A048-D7EF-455F-B899-34249C286FF8}" dt="2026-02-27T09:17:27.179" v="2041" actId="20577"/>
          <ac:spMkLst>
            <pc:docMk/>
            <pc:sldMk cId="1897770128" sldId="288"/>
            <ac:spMk id="2" creationId="{D4DA935D-F2FE-5252-4C52-49B24AE90F09}"/>
          </ac:spMkLst>
        </pc:spChg>
        <pc:spChg chg="mod">
          <ac:chgData name="MAKELE, Amina" userId="a43e585f-d864-420c-9036-bd0b64606b74" providerId="ADAL" clId="{54E5A048-D7EF-455F-B899-34249C286FF8}" dt="2026-02-27T09:17:29.519" v="2042" actId="20577"/>
          <ac:spMkLst>
            <pc:docMk/>
            <pc:sldMk cId="1897770128" sldId="288"/>
            <ac:spMk id="3" creationId="{9620F077-0EC7-432F-C659-5E7812564B2E}"/>
          </ac:spMkLst>
        </pc:spChg>
      </pc:sldChg>
      <pc:sldChg chg="modSp add del mod">
        <pc:chgData name="MAKELE, Amina" userId="a43e585f-d864-420c-9036-bd0b64606b74" providerId="ADAL" clId="{54E5A048-D7EF-455F-B899-34249C286FF8}" dt="2026-02-27T09:01:43.584" v="1230" actId="47"/>
        <pc:sldMkLst>
          <pc:docMk/>
          <pc:sldMk cId="3335420720" sldId="288"/>
        </pc:sldMkLst>
        <pc:spChg chg="mod">
          <ac:chgData name="MAKELE, Amina" userId="a43e585f-d864-420c-9036-bd0b64606b74" providerId="ADAL" clId="{54E5A048-D7EF-455F-B899-34249C286FF8}" dt="2026-02-27T09:01:19.556" v="1220" actId="20577"/>
          <ac:spMkLst>
            <pc:docMk/>
            <pc:sldMk cId="3335420720" sldId="288"/>
            <ac:spMk id="2" creationId="{B768B207-A75B-0D67-E69C-61642B2C0220}"/>
          </ac:spMkLst>
        </pc:spChg>
        <pc:spChg chg="mod">
          <ac:chgData name="MAKELE, Amina" userId="a43e585f-d864-420c-9036-bd0b64606b74" providerId="ADAL" clId="{54E5A048-D7EF-455F-B899-34249C286FF8}" dt="2026-02-27T09:01:40.568" v="1229" actId="20577"/>
          <ac:spMkLst>
            <pc:docMk/>
            <pc:sldMk cId="3335420720" sldId="288"/>
            <ac:spMk id="3" creationId="{2D220B94-D497-68D1-3407-7DB8E03C1131}"/>
          </ac:spMkLst>
        </pc:spChg>
      </pc:sldChg>
      <pc:sldChg chg="addSp delSp modSp add mod ord">
        <pc:chgData name="MAKELE, Amina" userId="a43e585f-d864-420c-9036-bd0b64606b74" providerId="ADAL" clId="{54E5A048-D7EF-455F-B899-34249C286FF8}" dt="2026-02-27T09:15:18.156" v="1851"/>
        <pc:sldMkLst>
          <pc:docMk/>
          <pc:sldMk cId="1443559693" sldId="289"/>
        </pc:sldMkLst>
        <pc:spChg chg="mod">
          <ac:chgData name="MAKELE, Amina" userId="a43e585f-d864-420c-9036-bd0b64606b74" providerId="ADAL" clId="{54E5A048-D7EF-455F-B899-34249C286FF8}" dt="2026-02-27T09:03:54.827" v="1405" actId="20577"/>
          <ac:spMkLst>
            <pc:docMk/>
            <pc:sldMk cId="1443559693" sldId="289"/>
            <ac:spMk id="2" creationId="{C85F092E-3B6C-5ABC-2C98-300C6F6AFC3D}"/>
          </ac:spMkLst>
        </pc:spChg>
        <pc:spChg chg="mod">
          <ac:chgData name="MAKELE, Amina" userId="a43e585f-d864-420c-9036-bd0b64606b74" providerId="ADAL" clId="{54E5A048-D7EF-455F-B899-34249C286FF8}" dt="2026-02-27T09:05:01.526" v="1452" actId="1076"/>
          <ac:spMkLst>
            <pc:docMk/>
            <pc:sldMk cId="1443559693" sldId="289"/>
            <ac:spMk id="3" creationId="{F42373A1-E0D9-80CE-3D27-B28C9CAFDA50}"/>
          </ac:spMkLst>
        </pc:spChg>
        <pc:spChg chg="add mod">
          <ac:chgData name="MAKELE, Amina" userId="a43e585f-d864-420c-9036-bd0b64606b74" providerId="ADAL" clId="{54E5A048-D7EF-455F-B899-34249C286FF8}" dt="2026-02-27T09:04:58.527" v="1451" actId="1076"/>
          <ac:spMkLst>
            <pc:docMk/>
            <pc:sldMk cId="1443559693" sldId="289"/>
            <ac:spMk id="7" creationId="{08351C7F-674A-F8E1-B79B-4EFF109B610A}"/>
          </ac:spMkLst>
        </pc:spChg>
        <pc:spChg chg="del">
          <ac:chgData name="MAKELE, Amina" userId="a43e585f-d864-420c-9036-bd0b64606b74" providerId="ADAL" clId="{54E5A048-D7EF-455F-B899-34249C286FF8}" dt="2026-02-27T09:03:58.718" v="1406" actId="478"/>
          <ac:spMkLst>
            <pc:docMk/>
            <pc:sldMk cId="1443559693" sldId="289"/>
            <ac:spMk id="8" creationId="{274CA47F-A52B-42C3-4172-60E78375AD7D}"/>
          </ac:spMkLst>
        </pc:spChg>
      </pc:sldChg>
      <pc:sldChg chg="delSp modSp add mod">
        <pc:chgData name="MAKELE, Amina" userId="a43e585f-d864-420c-9036-bd0b64606b74" providerId="ADAL" clId="{54E5A048-D7EF-455F-B899-34249C286FF8}" dt="2026-02-27T09:16:52.535" v="1934" actId="20577"/>
        <pc:sldMkLst>
          <pc:docMk/>
          <pc:sldMk cId="2539142864" sldId="290"/>
        </pc:sldMkLst>
        <pc:spChg chg="mod">
          <ac:chgData name="MAKELE, Amina" userId="a43e585f-d864-420c-9036-bd0b64606b74" providerId="ADAL" clId="{54E5A048-D7EF-455F-B899-34249C286FF8}" dt="2026-02-27T09:16:52.535" v="1934" actId="20577"/>
          <ac:spMkLst>
            <pc:docMk/>
            <pc:sldMk cId="2539142864" sldId="290"/>
            <ac:spMk id="2" creationId="{BF019CF6-E5B2-EA32-F666-F056028B6B9C}"/>
          </ac:spMkLst>
        </pc:spChg>
        <pc:spChg chg="mod">
          <ac:chgData name="MAKELE, Amina" userId="a43e585f-d864-420c-9036-bd0b64606b74" providerId="ADAL" clId="{54E5A048-D7EF-455F-B899-34249C286FF8}" dt="2026-02-27T09:16:49.887" v="1933" actId="255"/>
          <ac:spMkLst>
            <pc:docMk/>
            <pc:sldMk cId="2539142864" sldId="290"/>
            <ac:spMk id="3" creationId="{D4B4429A-678F-768A-B355-F4E484A26E81}"/>
          </ac:spMkLst>
        </pc:spChg>
        <pc:spChg chg="del">
          <ac:chgData name="MAKELE, Amina" userId="a43e585f-d864-420c-9036-bd0b64606b74" providerId="ADAL" clId="{54E5A048-D7EF-455F-B899-34249C286FF8}" dt="2026-02-27T09:05:41.803" v="1509" actId="478"/>
          <ac:spMkLst>
            <pc:docMk/>
            <pc:sldMk cId="2539142864" sldId="290"/>
            <ac:spMk id="7" creationId="{C9873C47-FFBF-77BB-2223-F5084B3C8836}"/>
          </ac:spMkLst>
        </pc:spChg>
      </pc:sldChg>
      <pc:sldChg chg="addSp modSp add mod ord">
        <pc:chgData name="MAKELE, Amina" userId="a43e585f-d864-420c-9036-bd0b64606b74" providerId="ADAL" clId="{54E5A048-D7EF-455F-B899-34249C286FF8}" dt="2026-02-27T09:13:32.241" v="1828" actId="14100"/>
        <pc:sldMkLst>
          <pc:docMk/>
          <pc:sldMk cId="2485267836" sldId="291"/>
        </pc:sldMkLst>
        <pc:spChg chg="mod">
          <ac:chgData name="MAKELE, Amina" userId="a43e585f-d864-420c-9036-bd0b64606b74" providerId="ADAL" clId="{54E5A048-D7EF-455F-B899-34249C286FF8}" dt="2026-02-27T09:11:50.615" v="1779" actId="20577"/>
          <ac:spMkLst>
            <pc:docMk/>
            <pc:sldMk cId="2485267836" sldId="291"/>
            <ac:spMk id="2" creationId="{7E857E94-D161-1DBD-BA91-E0F49C1626A7}"/>
          </ac:spMkLst>
        </pc:spChg>
        <pc:spChg chg="mod">
          <ac:chgData name="MAKELE, Amina" userId="a43e585f-d864-420c-9036-bd0b64606b74" providerId="ADAL" clId="{54E5A048-D7EF-455F-B899-34249C286FF8}" dt="2026-02-27T09:12:34.763" v="1791" actId="21"/>
          <ac:spMkLst>
            <pc:docMk/>
            <pc:sldMk cId="2485267836" sldId="291"/>
            <ac:spMk id="3" creationId="{9FD84004-4C93-B969-03BB-89D63E5F5105}"/>
          </ac:spMkLst>
        </pc:spChg>
        <pc:spChg chg="add mod">
          <ac:chgData name="MAKELE, Amina" userId="a43e585f-d864-420c-9036-bd0b64606b74" providerId="ADAL" clId="{54E5A048-D7EF-455F-B899-34249C286FF8}" dt="2026-02-27T09:13:32.241" v="1828" actId="14100"/>
          <ac:spMkLst>
            <pc:docMk/>
            <pc:sldMk cId="2485267836" sldId="291"/>
            <ac:spMk id="8" creationId="{1331CD9F-8E20-871F-4CE2-6839E71A6EF9}"/>
          </ac:spMkLst>
        </pc:spChg>
      </pc:sldChg>
      <pc:sldChg chg="modSp add mod ord">
        <pc:chgData name="MAKELE, Amina" userId="a43e585f-d864-420c-9036-bd0b64606b74" providerId="ADAL" clId="{54E5A048-D7EF-455F-B899-34249C286FF8}" dt="2026-02-27T09:14:03.850" v="1845" actId="1076"/>
        <pc:sldMkLst>
          <pc:docMk/>
          <pc:sldMk cId="799956142" sldId="292"/>
        </pc:sldMkLst>
        <pc:spChg chg="mod">
          <ac:chgData name="MAKELE, Amina" userId="a43e585f-d864-420c-9036-bd0b64606b74" providerId="ADAL" clId="{54E5A048-D7EF-455F-B899-34249C286FF8}" dt="2026-02-27T09:13:50.984" v="1842" actId="20577"/>
          <ac:spMkLst>
            <pc:docMk/>
            <pc:sldMk cId="799956142" sldId="292"/>
            <ac:spMk id="2" creationId="{7EE11D6D-FC52-9F96-C85D-831D79AD8A6F}"/>
          </ac:spMkLst>
        </pc:spChg>
        <pc:spChg chg="mod">
          <ac:chgData name="MAKELE, Amina" userId="a43e585f-d864-420c-9036-bd0b64606b74" providerId="ADAL" clId="{54E5A048-D7EF-455F-B899-34249C286FF8}" dt="2026-02-27T09:14:03.850" v="1845" actId="1076"/>
          <ac:spMkLst>
            <pc:docMk/>
            <pc:sldMk cId="799956142" sldId="292"/>
            <ac:spMk id="3" creationId="{6162935E-D529-F3EC-A15D-F6834FCE3DB0}"/>
          </ac:spMkLst>
        </pc:spChg>
      </pc:sldChg>
      <pc:sldChg chg="modSp new mod ord">
        <pc:chgData name="MAKELE, Amina" userId="a43e585f-d864-420c-9036-bd0b64606b74" providerId="ADAL" clId="{54E5A048-D7EF-455F-B899-34249C286FF8}" dt="2026-02-27T09:26:30.267" v="2348" actId="20577"/>
        <pc:sldMkLst>
          <pc:docMk/>
          <pc:sldMk cId="2497849085" sldId="293"/>
        </pc:sldMkLst>
        <pc:spChg chg="mod">
          <ac:chgData name="MAKELE, Amina" userId="a43e585f-d864-420c-9036-bd0b64606b74" providerId="ADAL" clId="{54E5A048-D7EF-455F-B899-34249C286FF8}" dt="2026-02-27T09:15:52.642" v="1916" actId="20577"/>
          <ac:spMkLst>
            <pc:docMk/>
            <pc:sldMk cId="2497849085" sldId="293"/>
            <ac:spMk id="2" creationId="{808EF0AE-BBC2-66C5-825C-A4D600DC2084}"/>
          </ac:spMkLst>
        </pc:spChg>
        <pc:spChg chg="mod">
          <ac:chgData name="MAKELE, Amina" userId="a43e585f-d864-420c-9036-bd0b64606b74" providerId="ADAL" clId="{54E5A048-D7EF-455F-B899-34249C286FF8}" dt="2026-02-27T09:26:30.267" v="2348" actId="20577"/>
          <ac:spMkLst>
            <pc:docMk/>
            <pc:sldMk cId="2497849085" sldId="293"/>
            <ac:spMk id="3" creationId="{603C58E7-9F56-EAD2-30A6-AD5457B1449D}"/>
          </ac:spMkLst>
        </pc:spChg>
      </pc:sldChg>
      <pc:sldChg chg="modSp new mod">
        <pc:chgData name="MAKELE, Amina" userId="a43e585f-d864-420c-9036-bd0b64606b74" providerId="ADAL" clId="{54E5A048-D7EF-455F-B899-34249C286FF8}" dt="2026-02-27T09:18:17.533" v="2065" actId="12"/>
        <pc:sldMkLst>
          <pc:docMk/>
          <pc:sldMk cId="603264733" sldId="294"/>
        </pc:sldMkLst>
        <pc:spChg chg="mod">
          <ac:chgData name="MAKELE, Amina" userId="a43e585f-d864-420c-9036-bd0b64606b74" providerId="ADAL" clId="{54E5A048-D7EF-455F-B899-34249C286FF8}" dt="2026-02-27T09:17:57.136" v="2062" actId="20577"/>
          <ac:spMkLst>
            <pc:docMk/>
            <pc:sldMk cId="603264733" sldId="294"/>
            <ac:spMk id="2" creationId="{9D57AEE5-EABC-3133-2B6B-AE307599D28B}"/>
          </ac:spMkLst>
        </pc:spChg>
        <pc:spChg chg="mod">
          <ac:chgData name="MAKELE, Amina" userId="a43e585f-d864-420c-9036-bd0b64606b74" providerId="ADAL" clId="{54E5A048-D7EF-455F-B899-34249C286FF8}" dt="2026-02-27T09:18:17.533" v="2065" actId="12"/>
          <ac:spMkLst>
            <pc:docMk/>
            <pc:sldMk cId="603264733" sldId="294"/>
            <ac:spMk id="3" creationId="{7E4D3190-67EF-91FA-2197-A66E3FF4EBEA}"/>
          </ac:spMkLst>
        </pc:spChg>
      </pc:sldChg>
      <pc:sldChg chg="modSp add mod">
        <pc:chgData name="MAKELE, Amina" userId="a43e585f-d864-420c-9036-bd0b64606b74" providerId="ADAL" clId="{54E5A048-D7EF-455F-B899-34249C286FF8}" dt="2026-02-27T09:18:47.487" v="2091" actId="5793"/>
        <pc:sldMkLst>
          <pc:docMk/>
          <pc:sldMk cId="3788611575" sldId="295"/>
        </pc:sldMkLst>
        <pc:spChg chg="mod">
          <ac:chgData name="MAKELE, Amina" userId="a43e585f-d864-420c-9036-bd0b64606b74" providerId="ADAL" clId="{54E5A048-D7EF-455F-B899-34249C286FF8}" dt="2026-02-27T09:18:29.947" v="2080" actId="20577"/>
          <ac:spMkLst>
            <pc:docMk/>
            <pc:sldMk cId="3788611575" sldId="295"/>
            <ac:spMk id="2" creationId="{189860CB-3831-0936-0286-B3F77667D213}"/>
          </ac:spMkLst>
        </pc:spChg>
        <pc:spChg chg="mod">
          <ac:chgData name="MAKELE, Amina" userId="a43e585f-d864-420c-9036-bd0b64606b74" providerId="ADAL" clId="{54E5A048-D7EF-455F-B899-34249C286FF8}" dt="2026-02-27T09:18:47.487" v="2091" actId="5793"/>
          <ac:spMkLst>
            <pc:docMk/>
            <pc:sldMk cId="3788611575" sldId="295"/>
            <ac:spMk id="3" creationId="{48502AC2-A99E-935F-DBE7-939F43D4531A}"/>
          </ac:spMkLst>
        </pc:spChg>
      </pc:sldChg>
      <pc:sldChg chg="addSp delSp modSp add mod">
        <pc:chgData name="MAKELE, Amina" userId="a43e585f-d864-420c-9036-bd0b64606b74" providerId="ADAL" clId="{54E5A048-D7EF-455F-B899-34249C286FF8}" dt="2026-02-27T09:22:28.104" v="2277" actId="14100"/>
        <pc:sldMkLst>
          <pc:docMk/>
          <pc:sldMk cId="2171449003" sldId="296"/>
        </pc:sldMkLst>
        <pc:spChg chg="mod">
          <ac:chgData name="MAKELE, Amina" userId="a43e585f-d864-420c-9036-bd0b64606b74" providerId="ADAL" clId="{54E5A048-D7EF-455F-B899-34249C286FF8}" dt="2026-02-27T09:19:06.606" v="2133" actId="20577"/>
          <ac:spMkLst>
            <pc:docMk/>
            <pc:sldMk cId="2171449003" sldId="296"/>
            <ac:spMk id="2" creationId="{1B2D9407-9735-81A1-818D-70B237488275}"/>
          </ac:spMkLst>
        </pc:spChg>
        <pc:spChg chg="del">
          <ac:chgData name="MAKELE, Amina" userId="a43e585f-d864-420c-9036-bd0b64606b74" providerId="ADAL" clId="{54E5A048-D7EF-455F-B899-34249C286FF8}" dt="2026-02-27T09:19:09.011" v="2134" actId="478"/>
          <ac:spMkLst>
            <pc:docMk/>
            <pc:sldMk cId="2171449003" sldId="296"/>
            <ac:spMk id="3" creationId="{A1D929BD-AAB6-ADE5-5154-47D7C0E881C5}"/>
          </ac:spMkLst>
        </pc:spChg>
        <pc:spChg chg="add del mod">
          <ac:chgData name="MAKELE, Amina" userId="a43e585f-d864-420c-9036-bd0b64606b74" providerId="ADAL" clId="{54E5A048-D7EF-455F-B899-34249C286FF8}" dt="2026-02-27T09:19:24.716" v="2137" actId="478"/>
          <ac:spMkLst>
            <pc:docMk/>
            <pc:sldMk cId="2171449003" sldId="296"/>
            <ac:spMk id="8" creationId="{09CA88F9-259D-1162-AB07-8C3CF1C4DCDD}"/>
          </ac:spMkLst>
        </pc:spChg>
        <pc:graphicFrameChg chg="add mod modGraphic">
          <ac:chgData name="MAKELE, Amina" userId="a43e585f-d864-420c-9036-bd0b64606b74" providerId="ADAL" clId="{54E5A048-D7EF-455F-B899-34249C286FF8}" dt="2026-02-27T09:22:28.104" v="2277" actId="14100"/>
          <ac:graphicFrameMkLst>
            <pc:docMk/>
            <pc:sldMk cId="2171449003" sldId="296"/>
            <ac:graphicFrameMk id="9" creationId="{FE7DFE91-4215-CF3A-5719-C7A7B0C25976}"/>
          </ac:graphicFrameMkLst>
        </pc:graphicFrameChg>
      </pc:sldChg>
      <pc:sldChg chg="modSp add mod">
        <pc:chgData name="MAKELE, Amina" userId="a43e585f-d864-420c-9036-bd0b64606b74" providerId="ADAL" clId="{54E5A048-D7EF-455F-B899-34249C286FF8}" dt="2026-02-27T09:22:38.011" v="2279" actId="1076"/>
        <pc:sldMkLst>
          <pc:docMk/>
          <pc:sldMk cId="3511835683" sldId="297"/>
        </pc:sldMkLst>
        <pc:graphicFrameChg chg="mod modGraphic">
          <ac:chgData name="MAKELE, Amina" userId="a43e585f-d864-420c-9036-bd0b64606b74" providerId="ADAL" clId="{54E5A048-D7EF-455F-B899-34249C286FF8}" dt="2026-02-27T09:22:38.011" v="2279" actId="1076"/>
          <ac:graphicFrameMkLst>
            <pc:docMk/>
            <pc:sldMk cId="3511835683" sldId="297"/>
            <ac:graphicFrameMk id="9" creationId="{7B251395-FF68-B8E7-AD1A-F29E4042A7F5}"/>
          </ac:graphicFrameMkLst>
        </pc:graphicFrameChg>
      </pc:sldChg>
      <pc:sldChg chg="delSp modSp add mod setBg delDesignElem">
        <pc:chgData name="MAKELE, Amina" userId="a43e585f-d864-420c-9036-bd0b64606b74" providerId="ADAL" clId="{54E5A048-D7EF-455F-B899-34249C286FF8}" dt="2026-02-27T09:27:10.547" v="2350" actId="114"/>
        <pc:sldMkLst>
          <pc:docMk/>
          <pc:sldMk cId="436554320" sldId="1748"/>
        </pc:sldMkLst>
        <pc:spChg chg="mod">
          <ac:chgData name="MAKELE, Amina" userId="a43e585f-d864-420c-9036-bd0b64606b74" providerId="ADAL" clId="{54E5A048-D7EF-455F-B899-34249C286FF8}" dt="2026-02-27T09:26:39.276" v="2349" actId="207"/>
          <ac:spMkLst>
            <pc:docMk/>
            <pc:sldMk cId="436554320" sldId="1748"/>
            <ac:spMk id="2" creationId="{AA7DFE40-9492-F13C-BD95-38F9BFD3D3D4}"/>
          </ac:spMkLst>
        </pc:spChg>
        <pc:spChg chg="mod">
          <ac:chgData name="MAKELE, Amina" userId="a43e585f-d864-420c-9036-bd0b64606b74" providerId="ADAL" clId="{54E5A048-D7EF-455F-B899-34249C286FF8}" dt="2026-02-27T09:23:17.122" v="2285" actId="113"/>
          <ac:spMkLst>
            <pc:docMk/>
            <pc:sldMk cId="436554320" sldId="1748"/>
            <ac:spMk id="3" creationId="{C7E937B7-391D-DED0-6360-BEDE74D7A63C}"/>
          </ac:spMkLst>
        </pc:spChg>
        <pc:spChg chg="mod">
          <ac:chgData name="MAKELE, Amina" userId="a43e585f-d864-420c-9036-bd0b64606b74" providerId="ADAL" clId="{54E5A048-D7EF-455F-B899-34249C286FF8}" dt="2026-02-27T09:27:10.547" v="2350" actId="114"/>
          <ac:spMkLst>
            <pc:docMk/>
            <pc:sldMk cId="436554320" sldId="1748"/>
            <ac:spMk id="6" creationId="{E4B5766B-F173-E836-B731-C45EB9AE9E2C}"/>
          </ac:spMkLst>
        </pc:spChg>
        <pc:spChg chg="del">
          <ac:chgData name="MAKELE, Amina" userId="a43e585f-d864-420c-9036-bd0b64606b74" providerId="ADAL" clId="{54E5A048-D7EF-455F-B899-34249C286FF8}" dt="2026-02-27T09:22:53.940" v="2281"/>
          <ac:spMkLst>
            <pc:docMk/>
            <pc:sldMk cId="436554320" sldId="1748"/>
            <ac:spMk id="10" creationId="{3AD318CC-E2A8-4E27-9548-A047A78999B1}"/>
          </ac:spMkLst>
        </pc:spChg>
        <pc:spChg chg="del">
          <ac:chgData name="MAKELE, Amina" userId="a43e585f-d864-420c-9036-bd0b64606b74" providerId="ADAL" clId="{54E5A048-D7EF-455F-B899-34249C286FF8}" dt="2026-02-27T09:22:53.940" v="2281"/>
          <ac:spMkLst>
            <pc:docMk/>
            <pc:sldMk cId="436554320" sldId="1748"/>
            <ac:spMk id="16" creationId="{2C1BBA94-3F40-40AA-8BB9-E69E25E537C1}"/>
          </ac:spMkLst>
        </pc:spChg>
        <pc:grpChg chg="del">
          <ac:chgData name="MAKELE, Amina" userId="a43e585f-d864-420c-9036-bd0b64606b74" providerId="ADAL" clId="{54E5A048-D7EF-455F-B899-34249C286FF8}" dt="2026-02-27T09:22:53.940" v="2281"/>
          <ac:grpSpMkLst>
            <pc:docMk/>
            <pc:sldMk cId="436554320" sldId="1748"/>
            <ac:grpSpMk id="12" creationId="{B14B560F-9DD7-4302-A60B-EBD3EF59B073}"/>
          </ac:grpSpMkLst>
        </pc:grpChg>
      </pc:sldChg>
      <pc:sldChg chg="new del">
        <pc:chgData name="MAKELE, Amina" userId="a43e585f-d864-420c-9036-bd0b64606b74" providerId="ADAL" clId="{54E5A048-D7EF-455F-B899-34249C286FF8}" dt="2026-02-27T10:14:58.929" v="2352" actId="47"/>
        <pc:sldMkLst>
          <pc:docMk/>
          <pc:sldMk cId="3008106351" sldId="1749"/>
        </pc:sldMkLst>
      </pc:sldChg>
      <pc:sldChg chg="modSp add del mod">
        <pc:chgData name="MAKELE, Amina" userId="a43e585f-d864-420c-9036-bd0b64606b74" providerId="ADAL" clId="{54E5A048-D7EF-455F-B899-34249C286FF8}" dt="2026-02-27T09:25:37.154" v="2313" actId="47"/>
        <pc:sldMkLst>
          <pc:docMk/>
          <pc:sldMk cId="2776905752" sldId="1766"/>
        </pc:sldMkLst>
        <pc:spChg chg="mod">
          <ac:chgData name="MAKELE, Amina" userId="a43e585f-d864-420c-9036-bd0b64606b74" providerId="ADAL" clId="{54E5A048-D7EF-455F-B899-34249C286FF8}" dt="2026-02-27T09:24:40.781" v="2303" actId="20577"/>
          <ac:spMkLst>
            <pc:docMk/>
            <pc:sldMk cId="2776905752" sldId="1766"/>
            <ac:spMk id="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solidFill>
                  <a:schemeClr val="tx1"/>
                </a:solidFill>
              </a:rPr>
              <a:t>Age range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Rapid reviews</c:v>
                </c:pt>
              </c:strCache>
            </c:strRef>
          </c:tx>
          <c:spPr>
            <a:solidFill>
              <a:schemeClr val="accent1"/>
            </a:solidFill>
            <a:ln>
              <a:noFill/>
            </a:ln>
            <a:effectLst/>
          </c:spPr>
          <c:invertIfNegative val="0"/>
          <c:cat>
            <c:strRef>
              <c:f>Sheet1!$A$2:$A$6</c:f>
              <c:strCache>
                <c:ptCount val="5"/>
                <c:pt idx="0">
                  <c:v>Under 1</c:v>
                </c:pt>
                <c:pt idx="1">
                  <c:v>1 to 5 years</c:v>
                </c:pt>
                <c:pt idx="2">
                  <c:v>6 to 10 years</c:v>
                </c:pt>
                <c:pt idx="3">
                  <c:v>11 to 15 years</c:v>
                </c:pt>
                <c:pt idx="4">
                  <c:v>16 to 17 years</c:v>
                </c:pt>
              </c:strCache>
            </c:strRef>
          </c:cat>
          <c:val>
            <c:numRef>
              <c:f>Sheet1!$B$2:$B$6</c:f>
              <c:numCache>
                <c:formatCode>General</c:formatCode>
                <c:ptCount val="5"/>
                <c:pt idx="0">
                  <c:v>13</c:v>
                </c:pt>
                <c:pt idx="1">
                  <c:v>5</c:v>
                </c:pt>
                <c:pt idx="2">
                  <c:v>4</c:v>
                </c:pt>
                <c:pt idx="3">
                  <c:v>7</c:v>
                </c:pt>
                <c:pt idx="4">
                  <c:v>11</c:v>
                </c:pt>
              </c:numCache>
            </c:numRef>
          </c:val>
          <c:extLst>
            <c:ext xmlns:c16="http://schemas.microsoft.com/office/drawing/2014/chart" uri="{C3380CC4-5D6E-409C-BE32-E72D297353CC}">
              <c16:uniqueId val="{00000000-8A60-4372-95D1-0B645D12C431}"/>
            </c:ext>
          </c:extLst>
        </c:ser>
        <c:ser>
          <c:idx val="1"/>
          <c:order val="1"/>
          <c:tx>
            <c:strRef>
              <c:f>Sheet1!$C$1</c:f>
              <c:strCache>
                <c:ptCount val="1"/>
                <c:pt idx="0">
                  <c:v>LCSPRs</c:v>
                </c:pt>
              </c:strCache>
            </c:strRef>
          </c:tx>
          <c:spPr>
            <a:solidFill>
              <a:schemeClr val="accent2"/>
            </a:solidFill>
            <a:ln>
              <a:noFill/>
            </a:ln>
            <a:effectLst/>
          </c:spPr>
          <c:invertIfNegative val="0"/>
          <c:cat>
            <c:strRef>
              <c:f>Sheet1!$A$2:$A$6</c:f>
              <c:strCache>
                <c:ptCount val="5"/>
                <c:pt idx="0">
                  <c:v>Under 1</c:v>
                </c:pt>
                <c:pt idx="1">
                  <c:v>1 to 5 years</c:v>
                </c:pt>
                <c:pt idx="2">
                  <c:v>6 to 10 years</c:v>
                </c:pt>
                <c:pt idx="3">
                  <c:v>11 to 15 years</c:v>
                </c:pt>
                <c:pt idx="4">
                  <c:v>16 to 17 years</c:v>
                </c:pt>
              </c:strCache>
            </c:strRef>
          </c:cat>
          <c:val>
            <c:numRef>
              <c:f>Sheet1!$C$2:$C$6</c:f>
              <c:numCache>
                <c:formatCode>General</c:formatCode>
                <c:ptCount val="5"/>
                <c:pt idx="0">
                  <c:v>4</c:v>
                </c:pt>
                <c:pt idx="1">
                  <c:v>4</c:v>
                </c:pt>
                <c:pt idx="2">
                  <c:v>0</c:v>
                </c:pt>
                <c:pt idx="3">
                  <c:v>4</c:v>
                </c:pt>
                <c:pt idx="4">
                  <c:v>2</c:v>
                </c:pt>
              </c:numCache>
            </c:numRef>
          </c:val>
          <c:extLst>
            <c:ext xmlns:c16="http://schemas.microsoft.com/office/drawing/2014/chart" uri="{C3380CC4-5D6E-409C-BE32-E72D297353CC}">
              <c16:uniqueId val="{00000001-8A60-4372-95D1-0B645D12C431}"/>
            </c:ext>
          </c:extLst>
        </c:ser>
        <c:dLbls>
          <c:showLegendKey val="0"/>
          <c:showVal val="0"/>
          <c:showCatName val="0"/>
          <c:showSerName val="0"/>
          <c:showPercent val="0"/>
          <c:showBubbleSize val="0"/>
        </c:dLbls>
        <c:gapWidth val="219"/>
        <c:overlap val="-27"/>
        <c:axId val="1949314656"/>
        <c:axId val="1949305056"/>
      </c:barChart>
      <c:catAx>
        <c:axId val="194931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9305056"/>
        <c:crosses val="autoZero"/>
        <c:auto val="1"/>
        <c:lblAlgn val="ctr"/>
        <c:lblOffset val="100"/>
        <c:noMultiLvlLbl val="0"/>
      </c:catAx>
      <c:valAx>
        <c:axId val="1949305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931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213D-F511-4B32-B31C-BAF4E4817E02}" type="datetimeFigureOut">
              <a:rPr lang="en-GB" smtClean="0"/>
              <a:t>27/02/2026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B641E-3C17-4E26-8495-071A70FF9B52}" type="slidenum">
              <a:rPr lang="en-GB" smtClean="0"/>
              <a:t>‹#›</a:t>
            </a:fld>
            <a:endParaRPr lang="en-GB"/>
          </a:p>
        </p:txBody>
      </p:sp>
    </p:spTree>
    <p:extLst>
      <p:ext uri="{BB962C8B-B14F-4D97-AF65-F5344CB8AC3E}">
        <p14:creationId xmlns:p14="http://schemas.microsoft.com/office/powerpoint/2010/main" val="406181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37D45A-34BD-44AB-825C-6958B8C04CAE}" type="slidenum">
              <a:rPr lang="en-GB" smtClean="0"/>
              <a:t>29</a:t>
            </a:fld>
            <a:endParaRPr lang="en-GB"/>
          </a:p>
        </p:txBody>
      </p:sp>
    </p:spTree>
    <p:extLst>
      <p:ext uri="{BB962C8B-B14F-4D97-AF65-F5344CB8AC3E}">
        <p14:creationId xmlns:p14="http://schemas.microsoft.com/office/powerpoint/2010/main" val="4183339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dirty="0"/>
              <a:t>Month YYYY</a:t>
            </a:r>
          </a:p>
        </p:txBody>
      </p:sp>
    </p:spTree>
    <p:extLst>
      <p:ext uri="{BB962C8B-B14F-4D97-AF65-F5344CB8AC3E}">
        <p14:creationId xmlns:p14="http://schemas.microsoft.com/office/powerpoint/2010/main" val="260512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yellow">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15263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el Member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43082E9-5716-01B5-7E2A-F0AC20597C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0" name="Picture Placeholder 29">
            <a:extLst>
              <a:ext uri="{FF2B5EF4-FFF2-40B4-BE49-F238E27FC236}">
                <a16:creationId xmlns:a16="http://schemas.microsoft.com/office/drawing/2014/main" id="{D5C3076C-2E7C-3C3C-A773-6D1630178E20}"/>
              </a:ext>
            </a:extLst>
          </p:cNvPr>
          <p:cNvSpPr>
            <a:spLocks noGrp="1"/>
          </p:cNvSpPr>
          <p:nvPr>
            <p:ph type="pic" sz="quarter" idx="24"/>
          </p:nvPr>
        </p:nvSpPr>
        <p:spPr>
          <a:xfrm>
            <a:off x="399485" y="1722599"/>
            <a:ext cx="1731600" cy="2590769"/>
          </a:xfrm>
          <a:custGeom>
            <a:avLst/>
            <a:gdLst>
              <a:gd name="connsiteX0" fmla="*/ 865800 w 1731600"/>
              <a:gd name="connsiteY0" fmla="*/ 0 h 2590769"/>
              <a:gd name="connsiteX1" fmla="*/ 1731600 w 1731600"/>
              <a:gd name="connsiteY1" fmla="*/ 853388 h 2590769"/>
              <a:gd name="connsiteX2" fmla="*/ 1727130 w 1731600"/>
              <a:gd name="connsiteY2" fmla="*/ 940642 h 2590769"/>
              <a:gd name="connsiteX3" fmla="*/ 1726970 w 1731600"/>
              <a:gd name="connsiteY3" fmla="*/ 941673 h 2590769"/>
              <a:gd name="connsiteX4" fmla="*/ 1726970 w 1731600"/>
              <a:gd name="connsiteY4" fmla="*/ 2590769 h 2590769"/>
              <a:gd name="connsiteX5" fmla="*/ 0 w 1731600"/>
              <a:gd name="connsiteY5" fmla="*/ 2590769 h 2590769"/>
              <a:gd name="connsiteX6" fmla="*/ 0 w 1731600"/>
              <a:gd name="connsiteY6" fmla="*/ 853388 h 2590769"/>
              <a:gd name="connsiteX7" fmla="*/ 0 w 1731600"/>
              <a:gd name="connsiteY7" fmla="*/ 852251 h 2590769"/>
              <a:gd name="connsiteX8" fmla="*/ 59 w 1731600"/>
              <a:gd name="connsiteY8" fmla="*/ 852251 h 2590769"/>
              <a:gd name="connsiteX9" fmla="*/ 4470 w 1731600"/>
              <a:gd name="connsiteY9" fmla="*/ 766133 h 2590769"/>
              <a:gd name="connsiteX10" fmla="*/ 865800 w 1731600"/>
              <a:gd name="connsiteY10" fmla="*/ 0 h 259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1600" h="2590769">
                <a:moveTo>
                  <a:pt x="865800" y="0"/>
                </a:moveTo>
                <a:cubicBezTo>
                  <a:pt x="1343969" y="0"/>
                  <a:pt x="1731600" y="382074"/>
                  <a:pt x="1731600" y="853388"/>
                </a:cubicBezTo>
                <a:cubicBezTo>
                  <a:pt x="1731600" y="882845"/>
                  <a:pt x="1730086" y="911953"/>
                  <a:pt x="1727130" y="940642"/>
                </a:cubicBezTo>
                <a:lnTo>
                  <a:pt x="1726970" y="941673"/>
                </a:lnTo>
                <a:lnTo>
                  <a:pt x="1726970" y="2590769"/>
                </a:lnTo>
                <a:lnTo>
                  <a:pt x="0" y="2590769"/>
                </a:lnTo>
                <a:lnTo>
                  <a:pt x="0" y="853388"/>
                </a:lnTo>
                <a:lnTo>
                  <a:pt x="0" y="852251"/>
                </a:lnTo>
                <a:lnTo>
                  <a:pt x="59" y="852251"/>
                </a:lnTo>
                <a:lnTo>
                  <a:pt x="4470" y="766133"/>
                </a:lnTo>
                <a:cubicBezTo>
                  <a:pt x="48808" y="335808"/>
                  <a:pt x="417517" y="0"/>
                  <a:pt x="865800" y="0"/>
                </a:cubicBezTo>
                <a:close/>
              </a:path>
            </a:pathLst>
          </a:custGeom>
          <a:ln w="38100">
            <a:solidFill>
              <a:schemeClr val="accent1"/>
            </a:solidFill>
          </a:ln>
        </p:spPr>
        <p:txBody>
          <a:bodyPr wrap="square">
            <a:noAutofit/>
          </a:bodyPr>
          <a:lstStyle/>
          <a:p>
            <a:r>
              <a:rPr lang="en-GB"/>
              <a:t>Click icon to add picture</a:t>
            </a:r>
          </a:p>
        </p:txBody>
      </p:sp>
      <p:sp>
        <p:nvSpPr>
          <p:cNvPr id="35" name="Text Placeholder 34">
            <a:extLst>
              <a:ext uri="{FF2B5EF4-FFF2-40B4-BE49-F238E27FC236}">
                <a16:creationId xmlns:a16="http://schemas.microsoft.com/office/drawing/2014/main" id="{CDA290FE-0C30-CCA1-2076-57DDCC9AD5BD}"/>
              </a:ext>
            </a:extLst>
          </p:cNvPr>
          <p:cNvSpPr>
            <a:spLocks noGrp="1"/>
          </p:cNvSpPr>
          <p:nvPr>
            <p:ph type="body" sz="quarter" idx="25" hasCustomPrompt="1"/>
          </p:nvPr>
        </p:nvSpPr>
        <p:spPr>
          <a:xfrm>
            <a:off x="399484" y="4415837"/>
            <a:ext cx="1731599"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3" name="Picture Placeholder 12">
            <a:extLst>
              <a:ext uri="{FF2B5EF4-FFF2-40B4-BE49-F238E27FC236}">
                <a16:creationId xmlns:a16="http://schemas.microsoft.com/office/drawing/2014/main" id="{A0E85CD0-237E-BBEF-B586-98B96C1DA16E}"/>
              </a:ext>
            </a:extLst>
          </p:cNvPr>
          <p:cNvSpPr>
            <a:spLocks noGrp="1"/>
          </p:cNvSpPr>
          <p:nvPr>
            <p:ph type="pic" sz="quarter" idx="13"/>
          </p:nvPr>
        </p:nvSpPr>
        <p:spPr>
          <a:xfrm>
            <a:off x="2509620"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6" name="Text Placeholder 34">
            <a:extLst>
              <a:ext uri="{FF2B5EF4-FFF2-40B4-BE49-F238E27FC236}">
                <a16:creationId xmlns:a16="http://schemas.microsoft.com/office/drawing/2014/main" id="{F98BC2F6-9D0C-ED5E-7C58-8FD1446B93CF}"/>
              </a:ext>
            </a:extLst>
          </p:cNvPr>
          <p:cNvSpPr>
            <a:spLocks noGrp="1"/>
          </p:cNvSpPr>
          <p:nvPr>
            <p:ph type="body" sz="quarter" idx="26" hasCustomPrompt="1"/>
          </p:nvPr>
        </p:nvSpPr>
        <p:spPr>
          <a:xfrm>
            <a:off x="2509621"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4" name="Picture Placeholder 13">
            <a:extLst>
              <a:ext uri="{FF2B5EF4-FFF2-40B4-BE49-F238E27FC236}">
                <a16:creationId xmlns:a16="http://schemas.microsoft.com/office/drawing/2014/main" id="{F0F4542D-0FD3-05EA-F41B-F604777C5D65}"/>
              </a:ext>
            </a:extLst>
          </p:cNvPr>
          <p:cNvSpPr>
            <a:spLocks noGrp="1"/>
          </p:cNvSpPr>
          <p:nvPr>
            <p:ph type="pic" sz="quarter" idx="14"/>
          </p:nvPr>
        </p:nvSpPr>
        <p:spPr>
          <a:xfrm>
            <a:off x="3809417"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7" name="Text Placeholder 34">
            <a:extLst>
              <a:ext uri="{FF2B5EF4-FFF2-40B4-BE49-F238E27FC236}">
                <a16:creationId xmlns:a16="http://schemas.microsoft.com/office/drawing/2014/main" id="{C1184A18-461D-120B-64EA-34D33369B72A}"/>
              </a:ext>
            </a:extLst>
          </p:cNvPr>
          <p:cNvSpPr>
            <a:spLocks noGrp="1"/>
          </p:cNvSpPr>
          <p:nvPr>
            <p:ph type="body" sz="quarter" idx="27" hasCustomPrompt="1"/>
          </p:nvPr>
        </p:nvSpPr>
        <p:spPr>
          <a:xfrm>
            <a:off x="3809417"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5" name="Picture Placeholder 14">
            <a:extLst>
              <a:ext uri="{FF2B5EF4-FFF2-40B4-BE49-F238E27FC236}">
                <a16:creationId xmlns:a16="http://schemas.microsoft.com/office/drawing/2014/main" id="{B35C7635-B02A-F721-930B-BB17E2CC6141}"/>
              </a:ext>
            </a:extLst>
          </p:cNvPr>
          <p:cNvSpPr>
            <a:spLocks noGrp="1"/>
          </p:cNvSpPr>
          <p:nvPr>
            <p:ph type="pic" sz="quarter" idx="15"/>
          </p:nvPr>
        </p:nvSpPr>
        <p:spPr>
          <a:xfrm>
            <a:off x="5109214"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8" name="Text Placeholder 34">
            <a:extLst>
              <a:ext uri="{FF2B5EF4-FFF2-40B4-BE49-F238E27FC236}">
                <a16:creationId xmlns:a16="http://schemas.microsoft.com/office/drawing/2014/main" id="{A15D5051-B37F-C482-281E-54F3AE363094}"/>
              </a:ext>
            </a:extLst>
          </p:cNvPr>
          <p:cNvSpPr>
            <a:spLocks noGrp="1"/>
          </p:cNvSpPr>
          <p:nvPr>
            <p:ph type="body" sz="quarter" idx="28" hasCustomPrompt="1"/>
          </p:nvPr>
        </p:nvSpPr>
        <p:spPr>
          <a:xfrm>
            <a:off x="5109214"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6" name="Picture Placeholder 15">
            <a:extLst>
              <a:ext uri="{FF2B5EF4-FFF2-40B4-BE49-F238E27FC236}">
                <a16:creationId xmlns:a16="http://schemas.microsoft.com/office/drawing/2014/main" id="{CA6EA257-C939-590A-E9C6-DD0C3D1CBC4C}"/>
              </a:ext>
            </a:extLst>
          </p:cNvPr>
          <p:cNvSpPr>
            <a:spLocks noGrp="1"/>
          </p:cNvSpPr>
          <p:nvPr>
            <p:ph type="pic" sz="quarter" idx="16"/>
          </p:nvPr>
        </p:nvSpPr>
        <p:spPr>
          <a:xfrm>
            <a:off x="6409011"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39" name="Text Placeholder 34">
            <a:extLst>
              <a:ext uri="{FF2B5EF4-FFF2-40B4-BE49-F238E27FC236}">
                <a16:creationId xmlns:a16="http://schemas.microsoft.com/office/drawing/2014/main" id="{BB8E0F94-3570-E1FE-49B5-799AFA4E1A1A}"/>
              </a:ext>
            </a:extLst>
          </p:cNvPr>
          <p:cNvSpPr>
            <a:spLocks noGrp="1"/>
          </p:cNvSpPr>
          <p:nvPr>
            <p:ph type="body" sz="quarter" idx="29" hasCustomPrompt="1"/>
          </p:nvPr>
        </p:nvSpPr>
        <p:spPr>
          <a:xfrm>
            <a:off x="6409011"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7" name="Picture Placeholder 16">
            <a:extLst>
              <a:ext uri="{FF2B5EF4-FFF2-40B4-BE49-F238E27FC236}">
                <a16:creationId xmlns:a16="http://schemas.microsoft.com/office/drawing/2014/main" id="{B82CBFBB-A9E4-36E2-EF99-EA7038955C85}"/>
              </a:ext>
            </a:extLst>
          </p:cNvPr>
          <p:cNvSpPr>
            <a:spLocks noGrp="1"/>
          </p:cNvSpPr>
          <p:nvPr>
            <p:ph type="pic" sz="quarter" idx="17"/>
          </p:nvPr>
        </p:nvSpPr>
        <p:spPr>
          <a:xfrm>
            <a:off x="7708808" y="1764845"/>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0" name="Text Placeholder 34">
            <a:extLst>
              <a:ext uri="{FF2B5EF4-FFF2-40B4-BE49-F238E27FC236}">
                <a16:creationId xmlns:a16="http://schemas.microsoft.com/office/drawing/2014/main" id="{B31618DF-4165-6964-498A-84326F635DEF}"/>
              </a:ext>
            </a:extLst>
          </p:cNvPr>
          <p:cNvSpPr>
            <a:spLocks noGrp="1"/>
          </p:cNvSpPr>
          <p:nvPr>
            <p:ph type="body" sz="quarter" idx="30" hasCustomPrompt="1"/>
          </p:nvPr>
        </p:nvSpPr>
        <p:spPr>
          <a:xfrm>
            <a:off x="7664515" y="294647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8" name="Picture Placeholder 17">
            <a:extLst>
              <a:ext uri="{FF2B5EF4-FFF2-40B4-BE49-F238E27FC236}">
                <a16:creationId xmlns:a16="http://schemas.microsoft.com/office/drawing/2014/main" id="{08DCC942-6F78-D93D-FD4A-C6795E8331E6}"/>
              </a:ext>
            </a:extLst>
          </p:cNvPr>
          <p:cNvSpPr>
            <a:spLocks noGrp="1"/>
          </p:cNvSpPr>
          <p:nvPr>
            <p:ph type="pic" sz="quarter" idx="18"/>
          </p:nvPr>
        </p:nvSpPr>
        <p:spPr>
          <a:xfrm>
            <a:off x="2509620"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1" name="Text Placeholder 34">
            <a:extLst>
              <a:ext uri="{FF2B5EF4-FFF2-40B4-BE49-F238E27FC236}">
                <a16:creationId xmlns:a16="http://schemas.microsoft.com/office/drawing/2014/main" id="{E17CA978-AE26-BBD2-4E5F-C8260A3ED9B9}"/>
              </a:ext>
            </a:extLst>
          </p:cNvPr>
          <p:cNvSpPr>
            <a:spLocks noGrp="1"/>
          </p:cNvSpPr>
          <p:nvPr>
            <p:ph type="body" sz="quarter" idx="31" hasCustomPrompt="1"/>
          </p:nvPr>
        </p:nvSpPr>
        <p:spPr>
          <a:xfrm>
            <a:off x="2509620"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19" name="Picture Placeholder 18">
            <a:extLst>
              <a:ext uri="{FF2B5EF4-FFF2-40B4-BE49-F238E27FC236}">
                <a16:creationId xmlns:a16="http://schemas.microsoft.com/office/drawing/2014/main" id="{0863ABE1-13CA-DAB0-38B2-F5D35EB6155A}"/>
              </a:ext>
            </a:extLst>
          </p:cNvPr>
          <p:cNvSpPr>
            <a:spLocks noGrp="1"/>
          </p:cNvSpPr>
          <p:nvPr>
            <p:ph type="pic" sz="quarter" idx="19"/>
          </p:nvPr>
        </p:nvSpPr>
        <p:spPr>
          <a:xfrm>
            <a:off x="3809417"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2" name="Text Placeholder 34">
            <a:extLst>
              <a:ext uri="{FF2B5EF4-FFF2-40B4-BE49-F238E27FC236}">
                <a16:creationId xmlns:a16="http://schemas.microsoft.com/office/drawing/2014/main" id="{F428DC04-CFB9-C49E-0CDE-D184E44D2108}"/>
              </a:ext>
            </a:extLst>
          </p:cNvPr>
          <p:cNvSpPr>
            <a:spLocks noGrp="1"/>
          </p:cNvSpPr>
          <p:nvPr>
            <p:ph type="body" sz="quarter" idx="32" hasCustomPrompt="1"/>
          </p:nvPr>
        </p:nvSpPr>
        <p:spPr>
          <a:xfrm>
            <a:off x="3809416"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20" name="Picture Placeholder 19">
            <a:extLst>
              <a:ext uri="{FF2B5EF4-FFF2-40B4-BE49-F238E27FC236}">
                <a16:creationId xmlns:a16="http://schemas.microsoft.com/office/drawing/2014/main" id="{42F32A37-9E85-65B2-281F-73279DC52E9E}"/>
              </a:ext>
            </a:extLst>
          </p:cNvPr>
          <p:cNvSpPr>
            <a:spLocks noGrp="1"/>
          </p:cNvSpPr>
          <p:nvPr>
            <p:ph type="pic" sz="quarter" idx="20"/>
          </p:nvPr>
        </p:nvSpPr>
        <p:spPr>
          <a:xfrm>
            <a:off x="5109214"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3" name="Text Placeholder 34">
            <a:extLst>
              <a:ext uri="{FF2B5EF4-FFF2-40B4-BE49-F238E27FC236}">
                <a16:creationId xmlns:a16="http://schemas.microsoft.com/office/drawing/2014/main" id="{C462340E-1018-B729-5F76-568D91A35C23}"/>
              </a:ext>
            </a:extLst>
          </p:cNvPr>
          <p:cNvSpPr>
            <a:spLocks noGrp="1"/>
          </p:cNvSpPr>
          <p:nvPr>
            <p:ph type="body" sz="quarter" idx="33" hasCustomPrompt="1"/>
          </p:nvPr>
        </p:nvSpPr>
        <p:spPr>
          <a:xfrm>
            <a:off x="5109213"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21" name="Picture Placeholder 20">
            <a:extLst>
              <a:ext uri="{FF2B5EF4-FFF2-40B4-BE49-F238E27FC236}">
                <a16:creationId xmlns:a16="http://schemas.microsoft.com/office/drawing/2014/main" id="{6DF3F373-2FD7-494B-DE34-851ED516C4CD}"/>
              </a:ext>
            </a:extLst>
          </p:cNvPr>
          <p:cNvSpPr>
            <a:spLocks noGrp="1"/>
          </p:cNvSpPr>
          <p:nvPr>
            <p:ph type="pic" sz="quarter" idx="21"/>
          </p:nvPr>
        </p:nvSpPr>
        <p:spPr>
          <a:xfrm>
            <a:off x="6409011"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4" name="Text Placeholder 34">
            <a:extLst>
              <a:ext uri="{FF2B5EF4-FFF2-40B4-BE49-F238E27FC236}">
                <a16:creationId xmlns:a16="http://schemas.microsoft.com/office/drawing/2014/main" id="{D4557F8E-0F21-EED1-132B-3FEB44060A79}"/>
              </a:ext>
            </a:extLst>
          </p:cNvPr>
          <p:cNvSpPr>
            <a:spLocks noGrp="1"/>
          </p:cNvSpPr>
          <p:nvPr>
            <p:ph type="body" sz="quarter" idx="34" hasCustomPrompt="1"/>
          </p:nvPr>
        </p:nvSpPr>
        <p:spPr>
          <a:xfrm>
            <a:off x="6409010"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22" name="Picture Placeholder 21">
            <a:extLst>
              <a:ext uri="{FF2B5EF4-FFF2-40B4-BE49-F238E27FC236}">
                <a16:creationId xmlns:a16="http://schemas.microsoft.com/office/drawing/2014/main" id="{3F609E2A-B1CB-A53C-9E87-78391B87AAE2}"/>
              </a:ext>
            </a:extLst>
          </p:cNvPr>
          <p:cNvSpPr>
            <a:spLocks noGrp="1"/>
          </p:cNvSpPr>
          <p:nvPr>
            <p:ph type="pic" sz="quarter" idx="22"/>
          </p:nvPr>
        </p:nvSpPr>
        <p:spPr>
          <a:xfrm>
            <a:off x="7708808" y="3233369"/>
            <a:ext cx="1080000" cy="1080000"/>
          </a:xfrm>
          <a:custGeom>
            <a:avLst/>
            <a:gdLst>
              <a:gd name="connsiteX0" fmla="*/ 612950 w 1225900"/>
              <a:gd name="connsiteY0" fmla="*/ 0 h 1225900"/>
              <a:gd name="connsiteX1" fmla="*/ 1225900 w 1225900"/>
              <a:gd name="connsiteY1" fmla="*/ 612950 h 1225900"/>
              <a:gd name="connsiteX2" fmla="*/ 612950 w 1225900"/>
              <a:gd name="connsiteY2" fmla="*/ 1225900 h 1225900"/>
              <a:gd name="connsiteX3" fmla="*/ 0 w 1225900"/>
              <a:gd name="connsiteY3" fmla="*/ 612950 h 1225900"/>
              <a:gd name="connsiteX4" fmla="*/ 612950 w 1225900"/>
              <a:gd name="connsiteY4" fmla="*/ 0 h 12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900" h="1225900">
                <a:moveTo>
                  <a:pt x="612950" y="0"/>
                </a:moveTo>
                <a:cubicBezTo>
                  <a:pt x="951473" y="0"/>
                  <a:pt x="1225900" y="274427"/>
                  <a:pt x="1225900" y="612950"/>
                </a:cubicBezTo>
                <a:cubicBezTo>
                  <a:pt x="1225900" y="951473"/>
                  <a:pt x="951473" y="1225900"/>
                  <a:pt x="612950" y="1225900"/>
                </a:cubicBezTo>
                <a:cubicBezTo>
                  <a:pt x="274427" y="1225900"/>
                  <a:pt x="0" y="951473"/>
                  <a:pt x="0" y="612950"/>
                </a:cubicBezTo>
                <a:cubicBezTo>
                  <a:pt x="0" y="274427"/>
                  <a:pt x="274427" y="0"/>
                  <a:pt x="612950" y="0"/>
                </a:cubicBezTo>
                <a:close/>
              </a:path>
            </a:pathLst>
          </a:custGeom>
          <a:ln w="38100">
            <a:solidFill>
              <a:schemeClr val="accent1"/>
            </a:solidFill>
          </a:ln>
        </p:spPr>
        <p:txBody>
          <a:bodyPr wrap="square">
            <a:noAutofit/>
          </a:bodyPr>
          <a:lstStyle/>
          <a:p>
            <a:r>
              <a:rPr lang="en-GB"/>
              <a:t>Click icon to add picture</a:t>
            </a:r>
          </a:p>
        </p:txBody>
      </p:sp>
      <p:sp>
        <p:nvSpPr>
          <p:cNvPr id="45" name="Text Placeholder 34">
            <a:extLst>
              <a:ext uri="{FF2B5EF4-FFF2-40B4-BE49-F238E27FC236}">
                <a16:creationId xmlns:a16="http://schemas.microsoft.com/office/drawing/2014/main" id="{514F48BE-81A0-9A3D-FC11-294C659CCE99}"/>
              </a:ext>
            </a:extLst>
          </p:cNvPr>
          <p:cNvSpPr>
            <a:spLocks noGrp="1"/>
          </p:cNvSpPr>
          <p:nvPr>
            <p:ph type="body" sz="quarter" idx="35" hasCustomPrompt="1"/>
          </p:nvPr>
        </p:nvSpPr>
        <p:spPr>
          <a:xfrm>
            <a:off x="7664514" y="4423700"/>
            <a:ext cx="1080000" cy="180000"/>
          </a:xfrm>
        </p:spPr>
        <p:txBody>
          <a:bodyPr/>
          <a:lstStyle>
            <a:lvl1pPr algn="ctr">
              <a:spcAft>
                <a:spcPts val="0"/>
              </a:spcAft>
              <a:defRPr sz="1000" b="1" kern="0" baseline="0">
                <a:solidFill>
                  <a:schemeClr val="accent3"/>
                </a:solidFill>
              </a:defRPr>
            </a:lvl1pPr>
          </a:lstStyle>
          <a:p>
            <a:pPr lvl="0"/>
            <a:r>
              <a:rPr lang="en-GB" dirty="0"/>
              <a:t>Name</a:t>
            </a:r>
          </a:p>
        </p:txBody>
      </p:sp>
      <p:sp>
        <p:nvSpPr>
          <p:cNvPr id="24" name="Text Placeholder 23">
            <a:extLst>
              <a:ext uri="{FF2B5EF4-FFF2-40B4-BE49-F238E27FC236}">
                <a16:creationId xmlns:a16="http://schemas.microsoft.com/office/drawing/2014/main" id="{06655203-CC5C-EBED-07CB-E528FCA26F6B}"/>
              </a:ext>
            </a:extLst>
          </p:cNvPr>
          <p:cNvSpPr>
            <a:spLocks noGrp="1"/>
          </p:cNvSpPr>
          <p:nvPr>
            <p:ph type="body" sz="quarter" idx="23"/>
          </p:nvPr>
        </p:nvSpPr>
        <p:spPr>
          <a:xfrm>
            <a:off x="370798" y="4929930"/>
            <a:ext cx="8418010" cy="1185408"/>
          </a:xfrm>
        </p:spPr>
        <p:txBody>
          <a:bodyPr/>
          <a:lstStyle>
            <a:lvl1pPr>
              <a:defRPr sz="1400"/>
            </a:lvl1pPr>
            <a:lvl2pPr>
              <a:defRPr sz="1400"/>
            </a:lvl2pPr>
            <a:lvl3pPr>
              <a:defRPr sz="14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p:cNvSpPr>
            <a:spLocks noGrp="1"/>
          </p:cNvSpPr>
          <p:nvPr>
            <p:ph type="ftr" sz="quarter" idx="11"/>
          </p:nvPr>
        </p:nvSpPr>
        <p:spPr/>
        <p:txBody>
          <a:bodyPr/>
          <a:lstStyle/>
          <a:p>
            <a:r>
              <a:rPr lang="en-GB"/>
              <a:t>"It's Silent": Race, racism and safeguarding children</a:t>
            </a:r>
            <a:endParaRPr lang="en-GB" dirty="0"/>
          </a:p>
        </p:txBody>
      </p:sp>
      <p:sp>
        <p:nvSpPr>
          <p:cNvPr id="4" name="Date Placeholder 3"/>
          <p:cNvSpPr>
            <a:spLocks noGrp="1"/>
          </p:cNvSpPr>
          <p:nvPr>
            <p:ph type="dt" sz="half" idx="10"/>
          </p:nvPr>
        </p:nvSpPr>
        <p:spPr/>
        <p:txBody>
          <a:bodyPr/>
          <a:lstStyle/>
          <a:p>
            <a:fld id="{A4746C92-5AA5-4111-8E18-8D805C8A73F3}" type="datetime1">
              <a:rPr lang="en-GB" smtClean="0"/>
              <a:t>27/02/2026</a:t>
            </a:fld>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6CE6FAB-1EBD-4B7C-9F52-D167A0873C56}" type="slidenum">
              <a:rPr lang="en-GB" smtClean="0"/>
              <a:pPr/>
              <a:t>‹#›</a:t>
            </a:fld>
            <a:endParaRPr lang="en-GB" dirty="0"/>
          </a:p>
        </p:txBody>
      </p:sp>
    </p:spTree>
    <p:extLst>
      <p:ext uri="{BB962C8B-B14F-4D97-AF65-F5344CB8AC3E}">
        <p14:creationId xmlns:p14="http://schemas.microsoft.com/office/powerpoint/2010/main" val="124668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8FBF25-8ED1-D2BE-8D43-AB0C675BC8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GB"/>
              <a:t>"It's Silent": Race, racism and safeguarding children</a:t>
            </a:r>
            <a:endParaRPr lang="en-GB" dirty="0"/>
          </a:p>
        </p:txBody>
      </p:sp>
      <p:sp>
        <p:nvSpPr>
          <p:cNvPr id="4" name="Date Placeholder 3"/>
          <p:cNvSpPr>
            <a:spLocks noGrp="1"/>
          </p:cNvSpPr>
          <p:nvPr>
            <p:ph type="dt" sz="half" idx="10"/>
          </p:nvPr>
        </p:nvSpPr>
        <p:spPr/>
        <p:txBody>
          <a:bodyPr/>
          <a:lstStyle/>
          <a:p>
            <a:fld id="{4605562B-FF5B-4831-B494-E13E1B22FBB0}" type="datetime1">
              <a:rPr lang="en-GB" smtClean="0"/>
              <a:t>27/02/2026</a:t>
            </a:fld>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6CE6FAB-1EBD-4B7C-9F52-D167A0873C56}" type="slidenum">
              <a:rPr lang="en-GB" smtClean="0"/>
              <a:pPr/>
              <a:t>‹#›</a:t>
            </a:fld>
            <a:endParaRPr lang="en-GB" dirty="0"/>
          </a:p>
        </p:txBody>
      </p:sp>
    </p:spTree>
    <p:extLst>
      <p:ext uri="{BB962C8B-B14F-4D97-AF65-F5344CB8AC3E}">
        <p14:creationId xmlns:p14="http://schemas.microsoft.com/office/powerpoint/2010/main" val="4230429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A6F99E-E51F-1A6E-DD49-7120F8A257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708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132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5"/>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p:cNvSpPr>
            <a:spLocks noGrp="1"/>
          </p:cNvSpPr>
          <p:nvPr>
            <p:ph type="dt" sz="half" idx="10"/>
          </p:nvPr>
        </p:nvSpPr>
        <p:spPr/>
        <p:txBody>
          <a:bodyPr/>
          <a:lstStyle/>
          <a:p>
            <a:fld id="{509F7324-6164-4EC7-9A58-60C27F45F309}" type="datetime1">
              <a:rPr lang="en-GB" smtClean="0"/>
              <a:t>27/02/2026</a:t>
            </a:fld>
            <a:endParaRPr lang="en-GB"/>
          </a:p>
        </p:txBody>
      </p:sp>
      <p:sp>
        <p:nvSpPr>
          <p:cNvPr id="7" name="Slide Number Placeholder 6"/>
          <p:cNvSpPr>
            <a:spLocks noGrp="1"/>
          </p:cNvSpPr>
          <p:nvPr>
            <p:ph type="sldNum" sz="quarter" idx="12"/>
          </p:nvPr>
        </p:nvSpPr>
        <p:spPr/>
        <p:txBody>
          <a:bodyPr/>
          <a:lstStyle/>
          <a:p>
            <a:fld id="{36CE6FAB-1EBD-4B7C-9F52-D167A0873C56}" type="slidenum">
              <a:rPr lang="en-GB" smtClean="0"/>
              <a:t>‹#›</a:t>
            </a:fld>
            <a:endParaRPr lang="en-GB"/>
          </a:p>
        </p:txBody>
      </p:sp>
    </p:spTree>
    <p:extLst>
      <p:ext uri="{BB962C8B-B14F-4D97-AF65-F5344CB8AC3E}">
        <p14:creationId xmlns:p14="http://schemas.microsoft.com/office/powerpoint/2010/main" val="2484354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BD96731-6BF4-45C3-76A7-CB9B849D50E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0800" y="442800"/>
            <a:ext cx="8402400" cy="1080001"/>
          </a:xfrm>
        </p:spPr>
        <p:txBody>
          <a:bodyPr/>
          <a:lstStyle/>
          <a:p>
            <a:r>
              <a:rPr lang="en-GB"/>
              <a:t>Click to edit Master title style</a:t>
            </a:r>
            <a:endParaRPr lang="en-US" dirty="0"/>
          </a:p>
        </p:txBody>
      </p:sp>
      <p:sp>
        <p:nvSpPr>
          <p:cNvPr id="3" name="Content Placeholder 2"/>
          <p:cNvSpPr>
            <a:spLocks noGrp="1"/>
          </p:cNvSpPr>
          <p:nvPr>
            <p:ph sz="half" idx="1"/>
          </p:nvPr>
        </p:nvSpPr>
        <p:spPr>
          <a:xfrm>
            <a:off x="370800" y="1764000"/>
            <a:ext cx="39600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Picture Placeholder 15">
            <a:extLst>
              <a:ext uri="{FF2B5EF4-FFF2-40B4-BE49-F238E27FC236}">
                <a16:creationId xmlns:a16="http://schemas.microsoft.com/office/drawing/2014/main" id="{E484C872-8B31-A719-6EC9-3FF5081209C7}"/>
              </a:ext>
            </a:extLst>
          </p:cNvPr>
          <p:cNvSpPr>
            <a:spLocks noGrp="1"/>
          </p:cNvSpPr>
          <p:nvPr>
            <p:ph type="pic" sz="quarter" idx="13"/>
          </p:nvPr>
        </p:nvSpPr>
        <p:spPr>
          <a:xfrm>
            <a:off x="4824150" y="2545201"/>
            <a:ext cx="4758762" cy="2916519"/>
          </a:xfrm>
          <a:custGeom>
            <a:avLst/>
            <a:gdLst>
              <a:gd name="connsiteX0" fmla="*/ 1525476 w 4462724"/>
              <a:gd name="connsiteY0" fmla="*/ 0 h 2916519"/>
              <a:gd name="connsiteX1" fmla="*/ 4462724 w 4462724"/>
              <a:gd name="connsiteY1" fmla="*/ 0 h 2916519"/>
              <a:gd name="connsiteX2" fmla="*/ 4462724 w 4462724"/>
              <a:gd name="connsiteY2" fmla="*/ 2916000 h 2916519"/>
              <a:gd name="connsiteX3" fmla="*/ 1525476 w 4462724"/>
              <a:gd name="connsiteY3" fmla="*/ 2916000 h 2916519"/>
              <a:gd name="connsiteX4" fmla="*/ 1525476 w 4462724"/>
              <a:gd name="connsiteY4" fmla="*/ 2915578 h 2916519"/>
              <a:gd name="connsiteX5" fmla="*/ 1506222 w 4462724"/>
              <a:gd name="connsiteY5" fmla="*/ 2916519 h 2916519"/>
              <a:gd name="connsiteX6" fmla="*/ 0 w 4462724"/>
              <a:gd name="connsiteY6" fmla="*/ 1458519 h 2916519"/>
              <a:gd name="connsiteX7" fmla="*/ 1506222 w 4462724"/>
              <a:gd name="connsiteY7" fmla="*/ 519 h 2916519"/>
              <a:gd name="connsiteX8" fmla="*/ 1525476 w 4462724"/>
              <a:gd name="connsiteY8" fmla="*/ 1460 h 29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2724" h="2916519">
                <a:moveTo>
                  <a:pt x="1525476" y="0"/>
                </a:moveTo>
                <a:lnTo>
                  <a:pt x="4462724" y="0"/>
                </a:lnTo>
                <a:lnTo>
                  <a:pt x="4462724" y="2916000"/>
                </a:lnTo>
                <a:lnTo>
                  <a:pt x="1525476" y="2916000"/>
                </a:lnTo>
                <a:lnTo>
                  <a:pt x="1525476" y="2915578"/>
                </a:lnTo>
                <a:lnTo>
                  <a:pt x="1506222" y="2916519"/>
                </a:lnTo>
                <a:cubicBezTo>
                  <a:pt x="674359" y="2916519"/>
                  <a:pt x="0" y="2263750"/>
                  <a:pt x="0" y="1458519"/>
                </a:cubicBezTo>
                <a:cubicBezTo>
                  <a:pt x="0" y="653288"/>
                  <a:pt x="674359" y="519"/>
                  <a:pt x="1506222" y="519"/>
                </a:cubicBezTo>
                <a:lnTo>
                  <a:pt x="1525476" y="1460"/>
                </a:lnTo>
                <a:close/>
              </a:path>
            </a:pathLst>
          </a:custGeom>
          <a:ln w="171450">
            <a:solidFill>
              <a:schemeClr val="accent1"/>
            </a:solidFill>
            <a:prstDash val="solid"/>
          </a:ln>
        </p:spPr>
        <p:txBody>
          <a:bodyPr wrap="square" anchor="ctr" anchorCtr="0">
            <a:noAutofit/>
          </a:bodyPr>
          <a:lstStyle>
            <a:lvl1pPr algn="ctr">
              <a:defRPr/>
            </a:lvl1pPr>
          </a:lstStyle>
          <a:p>
            <a:r>
              <a:rPr lang="en-GB"/>
              <a:t>Click icon to add picture</a:t>
            </a:r>
          </a:p>
        </p:txBody>
      </p:sp>
      <p:sp>
        <p:nvSpPr>
          <p:cNvPr id="6" name="Footer Placeholder 5"/>
          <p:cNvSpPr>
            <a:spLocks noGrp="1"/>
          </p:cNvSpPr>
          <p:nvPr>
            <p:ph type="ftr" sz="quarter" idx="11"/>
          </p:nvPr>
        </p:nvSpPr>
        <p:spPr>
          <a:xfrm>
            <a:off x="360000" y="6516000"/>
            <a:ext cx="5400000" cy="180000"/>
          </a:xfrm>
        </p:spPr>
        <p:txBody>
          <a:bodyPr lIns="0" tIns="0" rIns="0" bIns="0"/>
          <a:lstStyle>
            <a:lvl1pPr algn="l">
              <a:defRPr>
                <a:solidFill>
                  <a:schemeClr val="tx1"/>
                </a:solidFill>
              </a:defRPr>
            </a:lvl1pPr>
          </a:lstStyle>
          <a:p>
            <a:r>
              <a:rPr lang="en-GB"/>
              <a:t>"It's Silent": Race, racism and safeguarding children</a:t>
            </a:r>
            <a:endParaRPr lang="en-GB" dirty="0"/>
          </a:p>
        </p:txBody>
      </p:sp>
      <p:sp>
        <p:nvSpPr>
          <p:cNvPr id="5" name="Date Placeholder 4"/>
          <p:cNvSpPr>
            <a:spLocks noGrp="1"/>
          </p:cNvSpPr>
          <p:nvPr>
            <p:ph type="dt" sz="half" idx="10"/>
          </p:nvPr>
        </p:nvSpPr>
        <p:spPr>
          <a:xfrm>
            <a:off x="5868000" y="6516000"/>
            <a:ext cx="1800000" cy="180000"/>
          </a:xfrm>
        </p:spPr>
        <p:txBody>
          <a:bodyPr lIns="0" tIns="0" rIns="0" bIns="0"/>
          <a:lstStyle>
            <a:lvl1pPr algn="r">
              <a:defRPr>
                <a:solidFill>
                  <a:schemeClr val="tx1"/>
                </a:solidFill>
              </a:defRPr>
            </a:lvl1pPr>
          </a:lstStyle>
          <a:p>
            <a:fld id="{242F0485-3E8E-4ED1-A44D-9D03FC416F71}" type="datetime1">
              <a:rPr lang="en-GB" smtClean="0"/>
              <a:t>27/02/2026</a:t>
            </a:fld>
            <a:endParaRPr lang="en-GB" dirty="0"/>
          </a:p>
        </p:txBody>
      </p:sp>
      <p:sp>
        <p:nvSpPr>
          <p:cNvPr id="7" name="Slide Number Placeholder 6"/>
          <p:cNvSpPr>
            <a:spLocks noGrp="1"/>
          </p:cNvSpPr>
          <p:nvPr>
            <p:ph type="sldNum" sz="quarter" idx="12"/>
          </p:nvPr>
        </p:nvSpPr>
        <p:spPr>
          <a:xfrm>
            <a:off x="8660422" y="6516000"/>
            <a:ext cx="360000" cy="180000"/>
          </a:xfrm>
        </p:spPr>
        <p:txBody>
          <a:bodyPr lIns="0" tIns="0" rIns="0" bIns="0"/>
          <a:lstStyle>
            <a:lvl1pPr algn="l">
              <a:defRPr sz="1200">
                <a:solidFill>
                  <a:schemeClr val="tx1"/>
                </a:solidFill>
              </a:defRPr>
            </a:lvl1pPr>
          </a:lstStyle>
          <a:p>
            <a:fld id="{36CE6FAB-1EBD-4B7C-9F52-D167A0873C56}" type="slidenum">
              <a:rPr lang="en-GB" smtClean="0"/>
              <a:pPr/>
              <a:t>‹#›</a:t>
            </a:fld>
            <a:endParaRPr lang="en-GB" dirty="0"/>
          </a:p>
        </p:txBody>
      </p:sp>
    </p:spTree>
    <p:extLst>
      <p:ext uri="{BB962C8B-B14F-4D97-AF65-F5344CB8AC3E}">
        <p14:creationId xmlns:p14="http://schemas.microsoft.com/office/powerpoint/2010/main" val="332474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E2725E-9F63-39AC-375E-954C1508CFD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0" y="2581200"/>
            <a:ext cx="5760000" cy="3600000"/>
          </a:xfrm>
        </p:spPr>
        <p:txBody>
          <a:bodyPr anchor="b"/>
          <a:lstStyle>
            <a:lvl1pPr>
              <a:lnSpc>
                <a:spcPct val="100000"/>
              </a:lnSpc>
              <a:spcBef>
                <a:spcPts val="0"/>
              </a:spcBef>
              <a:spcAft>
                <a:spcPts val="0"/>
              </a:spcAft>
              <a:defRPr sz="1800" b="0">
                <a:solidFill>
                  <a:schemeClr val="tx1"/>
                </a:solidFill>
              </a:defRPr>
            </a:lvl1pPr>
          </a:lstStyle>
          <a:p>
            <a:r>
              <a:rPr lang="en-GB"/>
              <a:t>Click to edit Master title style</a:t>
            </a:r>
            <a:endParaRPr lang="en-US" dirty="0"/>
          </a:p>
        </p:txBody>
      </p:sp>
    </p:spTree>
    <p:extLst>
      <p:ext uri="{BB962C8B-B14F-4D97-AF65-F5344CB8AC3E}">
        <p14:creationId xmlns:p14="http://schemas.microsoft.com/office/powerpoint/2010/main" val="27904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dirty="0"/>
              <a:t>Month YYYY</a:t>
            </a:r>
          </a:p>
        </p:txBody>
      </p:sp>
    </p:spTree>
    <p:extLst>
      <p:ext uri="{BB962C8B-B14F-4D97-AF65-F5344CB8AC3E}">
        <p14:creationId xmlns:p14="http://schemas.microsoft.com/office/powerpoint/2010/main" val="400710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kern="0" baseline="0">
                <a:solidFill>
                  <a:schemeClr val="tx1"/>
                </a:solidFill>
              </a:defRPr>
            </a:lvl1pPr>
          </a:lstStyle>
          <a:p>
            <a:r>
              <a:rPr lang="en-GB" noProof="0"/>
              <a:t>Click to edit Master title style</a:t>
            </a:r>
            <a:endParaRPr lang="en-GB" noProof="0" dirty="0"/>
          </a:p>
        </p:txBody>
      </p:sp>
      <p:sp>
        <p:nvSpPr>
          <p:cNvPr id="3" name="Subtitle 2"/>
          <p:cNvSpPr>
            <a:spLocks noGrp="1"/>
          </p:cNvSpPr>
          <p:nvPr>
            <p:ph type="subTitle" idx="1"/>
          </p:nvPr>
        </p:nvSpPr>
        <p:spPr>
          <a:xfrm>
            <a:off x="360462" y="4248000"/>
            <a:ext cx="4680000" cy="720000"/>
          </a:xfrm>
        </p:spPr>
        <p:txBody>
          <a:bodyPr/>
          <a:lstStyle>
            <a:lvl1pPr marL="0" indent="0" algn="l">
              <a:spcBef>
                <a:spcPts val="0"/>
              </a:spcBef>
              <a:spcAft>
                <a:spcPts val="0"/>
              </a:spcAft>
              <a:buNone/>
              <a:defRPr sz="2100" kern="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GB" noProof="0"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spcBef>
                <a:spcPts val="0"/>
              </a:spcBef>
              <a:spcAft>
                <a:spcPts val="0"/>
              </a:spcAft>
              <a:defRPr sz="1600" kern="0" baseline="0"/>
            </a:lvl1pPr>
            <a:lvl2pPr>
              <a:buNone/>
              <a:defRPr/>
            </a:lvl2pPr>
          </a:lstStyle>
          <a:p>
            <a:pPr lvl="0"/>
            <a:r>
              <a:rPr lang="en-GB" noProof="0" dirty="0"/>
              <a:t>Month YYYY</a:t>
            </a:r>
          </a:p>
        </p:txBody>
      </p:sp>
    </p:spTree>
    <p:extLst>
      <p:ext uri="{BB962C8B-B14F-4D97-AF65-F5344CB8AC3E}">
        <p14:creationId xmlns:p14="http://schemas.microsoft.com/office/powerpoint/2010/main" val="284190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dirty="0"/>
              <a:t>Month YYYY</a:t>
            </a:r>
          </a:p>
        </p:txBody>
      </p:sp>
    </p:spTree>
    <p:extLst>
      <p:ext uri="{BB962C8B-B14F-4D97-AF65-F5344CB8AC3E}">
        <p14:creationId xmlns:p14="http://schemas.microsoft.com/office/powerpoint/2010/main" val="384252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pic>
        <p:nvPicPr>
          <p:cNvPr id="12" name="Picture 11" descr="The Child Safeguarding Practice Review Panel.">
            <a:extLst>
              <a:ext uri="{FF2B5EF4-FFF2-40B4-BE49-F238E27FC236}">
                <a16:creationId xmlns:a16="http://schemas.microsoft.com/office/drawing/2014/main" id="{27CDCF65-692B-21F5-52D5-411322369C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8" cy="6857999"/>
          </a:xfrm>
          <a:prstGeom prst="rect">
            <a:avLst/>
          </a:prstGeom>
        </p:spPr>
      </p:pic>
      <p:sp>
        <p:nvSpPr>
          <p:cNvPr id="2" name="Title 1"/>
          <p:cNvSpPr>
            <a:spLocks noGrp="1"/>
          </p:cNvSpPr>
          <p:nvPr>
            <p:ph type="ctrTitle"/>
          </p:nvPr>
        </p:nvSpPr>
        <p:spPr>
          <a:xfrm>
            <a:off x="360462" y="2700000"/>
            <a:ext cx="6480000" cy="1440000"/>
          </a:xfrm>
        </p:spPr>
        <p:txBody>
          <a:bodyPr anchor="t" anchorCtr="0"/>
          <a:lstStyle>
            <a:lvl1pPr algn="l">
              <a:lnSpc>
                <a:spcPct val="100000"/>
              </a:lnSpc>
              <a:spcBef>
                <a:spcPts val="0"/>
              </a:spcBef>
              <a:spcAft>
                <a:spcPts val="0"/>
              </a:spcAft>
              <a:defRPr sz="38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360462" y="4248000"/>
            <a:ext cx="4680000" cy="720000"/>
          </a:xfrm>
        </p:spPr>
        <p:txBody>
          <a:bodyPr/>
          <a:lstStyle>
            <a:lvl1pPr marL="0" indent="0" algn="l">
              <a:lnSpc>
                <a:spcPct val="100000"/>
              </a:lnSpc>
              <a:spcBef>
                <a:spcPts val="0"/>
              </a:spcBef>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 Placeholder 9">
            <a:extLst>
              <a:ext uri="{FF2B5EF4-FFF2-40B4-BE49-F238E27FC236}">
                <a16:creationId xmlns:a16="http://schemas.microsoft.com/office/drawing/2014/main" id="{A29769D8-EC20-4C6B-5DA6-BB279B5E1A29}"/>
              </a:ext>
            </a:extLst>
          </p:cNvPr>
          <p:cNvSpPr>
            <a:spLocks noGrp="1"/>
          </p:cNvSpPr>
          <p:nvPr>
            <p:ph type="body" sz="quarter" idx="10" hasCustomPrompt="1"/>
          </p:nvPr>
        </p:nvSpPr>
        <p:spPr>
          <a:xfrm>
            <a:off x="360362" y="6300000"/>
            <a:ext cx="4320000" cy="360000"/>
          </a:xfrm>
        </p:spPr>
        <p:txBody>
          <a:bodyPr/>
          <a:lstStyle>
            <a:lvl1pPr>
              <a:lnSpc>
                <a:spcPct val="100000"/>
              </a:lnSpc>
              <a:spcBef>
                <a:spcPts val="0"/>
              </a:spcBef>
              <a:spcAft>
                <a:spcPts val="0"/>
              </a:spcAft>
              <a:defRPr sz="1600"/>
            </a:lvl1pPr>
            <a:lvl2pPr>
              <a:buNone/>
              <a:defRPr/>
            </a:lvl2pPr>
          </a:lstStyle>
          <a:p>
            <a:pPr lvl="0"/>
            <a:r>
              <a:rPr lang="en-GB" dirty="0"/>
              <a:t>Month YYYY</a:t>
            </a:r>
          </a:p>
        </p:txBody>
      </p:sp>
    </p:spTree>
    <p:extLst>
      <p:ext uri="{BB962C8B-B14F-4D97-AF65-F5344CB8AC3E}">
        <p14:creationId xmlns:p14="http://schemas.microsoft.com/office/powerpoint/2010/main" val="163992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05868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gree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56339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 pi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00980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oran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B3FB6-C8E6-267E-013F-1E412DE5D2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le 1"/>
          <p:cNvSpPr>
            <a:spLocks noGrp="1"/>
          </p:cNvSpPr>
          <p:nvPr>
            <p:ph type="title"/>
          </p:nvPr>
        </p:nvSpPr>
        <p:spPr>
          <a:xfrm>
            <a:off x="360000" y="1800000"/>
            <a:ext cx="5760000" cy="1440000"/>
          </a:xfrm>
        </p:spPr>
        <p:txBody>
          <a:bodyPr anchor="b"/>
          <a:lstStyle>
            <a:lvl1pPr>
              <a:lnSpc>
                <a:spcPct val="100000"/>
              </a:lnSpc>
              <a:spcBef>
                <a:spcPts val="0"/>
              </a:spcBef>
              <a:spcAft>
                <a:spcPts val="0"/>
              </a:spcAft>
              <a:defRPr sz="360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60000" y="3497802"/>
            <a:ext cx="5760000" cy="900000"/>
          </a:xfrm>
        </p:spPr>
        <p:txBody>
          <a:bodyPr/>
          <a:lstStyle>
            <a:lvl1pPr marL="0" indent="0">
              <a:lnSpc>
                <a:spcPct val="100000"/>
              </a:lnSpc>
              <a:spcBef>
                <a:spcPts val="0"/>
              </a:spcBef>
              <a:spcAft>
                <a:spcPts val="0"/>
              </a:spcAft>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1095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800" y="442800"/>
            <a:ext cx="8402400" cy="1080000"/>
          </a:xfrm>
          <a:prstGeom prst="rect">
            <a:avLst/>
          </a:prstGeom>
        </p:spPr>
        <p:txBody>
          <a:bodyPr vert="horz" lIns="0" tIns="0" rIns="0" bIns="0" rtlCol="0" anchor="t" anchorCtr="0">
            <a:normAutofit/>
          </a:bodyPr>
          <a:lstStyle/>
          <a:p>
            <a:r>
              <a:rPr lang="en-GB"/>
              <a:t>Click to edit Master title style</a:t>
            </a:r>
            <a:endParaRPr lang="en-US" dirty="0"/>
          </a:p>
        </p:txBody>
      </p:sp>
      <p:sp>
        <p:nvSpPr>
          <p:cNvPr id="3" name="Text Placeholder 2"/>
          <p:cNvSpPr>
            <a:spLocks noGrp="1"/>
          </p:cNvSpPr>
          <p:nvPr>
            <p:ph type="body" idx="1"/>
          </p:nvPr>
        </p:nvSpPr>
        <p:spPr>
          <a:xfrm>
            <a:off x="370798" y="1764000"/>
            <a:ext cx="8402400"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360000" y="6516000"/>
            <a:ext cx="5400000" cy="180000"/>
          </a:xfrm>
          <a:prstGeom prst="rect">
            <a:avLst/>
          </a:prstGeom>
        </p:spPr>
        <p:txBody>
          <a:bodyPr vert="horz" lIns="0" tIns="0" rIns="0" bIns="0" rtlCol="0" anchor="ctr"/>
          <a:lstStyle>
            <a:lvl1pPr algn="l">
              <a:defRPr sz="1200">
                <a:solidFill>
                  <a:schemeClr val="tx1"/>
                </a:solidFill>
              </a:defRPr>
            </a:lvl1pPr>
          </a:lstStyle>
          <a:p>
            <a:r>
              <a:rPr lang="en-GB">
                <a:solidFill>
                  <a:schemeClr val="tx1"/>
                </a:solidFill>
              </a:rPr>
              <a:t>"It's Silent": Race, racism and safeguarding children</a:t>
            </a:r>
            <a:endParaRPr lang="en-GB" dirty="0">
              <a:solidFill>
                <a:schemeClr val="tx1"/>
              </a:solidFill>
            </a:endParaRPr>
          </a:p>
        </p:txBody>
      </p:sp>
      <p:sp>
        <p:nvSpPr>
          <p:cNvPr id="4" name="Date Placeholder 3"/>
          <p:cNvSpPr>
            <a:spLocks noGrp="1"/>
          </p:cNvSpPr>
          <p:nvPr>
            <p:ph type="dt" sz="half" idx="2"/>
          </p:nvPr>
        </p:nvSpPr>
        <p:spPr>
          <a:xfrm>
            <a:off x="5868000" y="6516000"/>
            <a:ext cx="1800000" cy="180000"/>
          </a:xfrm>
          <a:prstGeom prst="rect">
            <a:avLst/>
          </a:prstGeom>
        </p:spPr>
        <p:txBody>
          <a:bodyPr vert="horz" lIns="0" tIns="0" rIns="0" bIns="0" rtlCol="0" anchor="ctr"/>
          <a:lstStyle>
            <a:lvl1pPr algn="r">
              <a:defRPr sz="1200">
                <a:solidFill>
                  <a:schemeClr val="tx1"/>
                </a:solidFill>
              </a:defRPr>
            </a:lvl1pPr>
          </a:lstStyle>
          <a:p>
            <a:fld id="{8771D699-870D-4AF8-A906-EAAD515EA04B}" type="datetime1">
              <a:rPr lang="en-GB" smtClean="0"/>
              <a:t>27/02/2026</a:t>
            </a:fld>
            <a:endParaRPr lang="en-GB" dirty="0"/>
          </a:p>
        </p:txBody>
      </p:sp>
      <p:sp>
        <p:nvSpPr>
          <p:cNvPr id="6" name="Slide Number Placeholder 5"/>
          <p:cNvSpPr>
            <a:spLocks noGrp="1"/>
          </p:cNvSpPr>
          <p:nvPr>
            <p:ph type="sldNum" sz="quarter" idx="4"/>
          </p:nvPr>
        </p:nvSpPr>
        <p:spPr>
          <a:xfrm>
            <a:off x="8661600" y="6516000"/>
            <a:ext cx="360000" cy="180000"/>
          </a:xfrm>
          <a:prstGeom prst="rect">
            <a:avLst/>
          </a:prstGeom>
        </p:spPr>
        <p:txBody>
          <a:bodyPr vert="horz" lIns="0" tIns="0" rIns="0" bIns="0" rtlCol="0" anchor="ctr"/>
          <a:lstStyle>
            <a:lvl1pPr algn="l">
              <a:defRPr sz="1200">
                <a:solidFill>
                  <a:schemeClr val="tx1"/>
                </a:solidFill>
              </a:defRPr>
            </a:lvl1pPr>
          </a:lstStyle>
          <a:p>
            <a:fld id="{36CE6FAB-1EBD-4B7C-9F52-D167A0873C56}" type="slidenum">
              <a:rPr lang="en-GB" smtClean="0"/>
              <a:pPr/>
              <a:t>‹#›</a:t>
            </a:fld>
            <a:endParaRPr lang="en-GB" dirty="0"/>
          </a:p>
        </p:txBody>
      </p:sp>
    </p:spTree>
    <p:extLst>
      <p:ext uri="{BB962C8B-B14F-4D97-AF65-F5344CB8AC3E}">
        <p14:creationId xmlns:p14="http://schemas.microsoft.com/office/powerpoint/2010/main" val="2943258544"/>
      </p:ext>
    </p:extLst>
  </p:cSld>
  <p:clrMap bg1="lt1" tx1="dk1" bg2="lt2" tx2="dk2" accent1="accent1" accent2="accent2" accent3="accent3" accent4="accent4" accent5="accent5" accent6="accent6" hlink="hlink" folHlink="folHlink"/>
  <p:sldLayoutIdLst>
    <p:sldLayoutId id="2147483677" r:id="rId1"/>
    <p:sldLayoutId id="2147483674" r:id="rId2"/>
    <p:sldLayoutId id="2147483661" r:id="rId3"/>
    <p:sldLayoutId id="2147483675" r:id="rId4"/>
    <p:sldLayoutId id="2147483676" r:id="rId5"/>
    <p:sldLayoutId id="2147483663" r:id="rId6"/>
    <p:sldLayoutId id="2147483678" r:id="rId7"/>
    <p:sldLayoutId id="2147483679" r:id="rId8"/>
    <p:sldLayoutId id="2147483680" r:id="rId9"/>
    <p:sldLayoutId id="2147483681" r:id="rId10"/>
    <p:sldLayoutId id="2147483683" r:id="rId11"/>
    <p:sldLayoutId id="2147483662" r:id="rId12"/>
    <p:sldLayoutId id="2147483664" r:id="rId13"/>
    <p:sldLayoutId id="2147483673" r:id="rId14"/>
    <p:sldLayoutId id="2147483682" r:id="rId15"/>
  </p:sldLayoutIdLst>
  <p:hf hdr="0"/>
  <p:txStyles>
    <p:titleStyle>
      <a:lvl1pPr algn="l" defTabSz="914400" rtl="0" eaLnBrk="1" latinLnBrk="0" hangingPunct="1">
        <a:lnSpc>
          <a:spcPct val="90000"/>
        </a:lnSpc>
        <a:spcBef>
          <a:spcPct val="0"/>
        </a:spcBef>
        <a:buNone/>
        <a:defRPr sz="3300" b="1"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spcAft>
          <a:spcPts val="850"/>
        </a:spcAft>
        <a:buFont typeface="Arial" panose="020B0604020202020204" pitchFamily="34" charset="0"/>
        <a:buNone/>
        <a:defRPr sz="1800" kern="1200">
          <a:solidFill>
            <a:schemeClr val="tx1"/>
          </a:solidFill>
          <a:latin typeface="+mn-lt"/>
          <a:ea typeface="+mn-ea"/>
          <a:cs typeface="+mn-cs"/>
        </a:defRPr>
      </a:lvl1pPr>
      <a:lvl2pPr marL="252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2pPr>
      <a:lvl3pPr marL="504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3pPr>
      <a:lvl4pPr marL="756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4pPr>
      <a:lvl5pPr marL="1008000" indent="-252000" algn="l" defTabSz="914400" rtl="0" eaLnBrk="1" latinLnBrk="0" hangingPunct="1">
        <a:lnSpc>
          <a:spcPct val="100000"/>
        </a:lnSpc>
        <a:spcBef>
          <a:spcPts val="0"/>
        </a:spcBef>
        <a:spcAft>
          <a:spcPts val="85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eepurl.com/g6z_Tf" TargetMode="External"/><Relationship Id="rId2" Type="http://schemas.openxmlformats.org/officeDocument/2006/relationships/hyperlink" Target="http://www.childsafeguarding.independent-panel.uk/" TargetMode="External"/><Relationship Id="rId1" Type="http://schemas.openxmlformats.org/officeDocument/2006/relationships/slideLayout" Target="../slideLayouts/slideLayout15.xml"/><Relationship Id="rId5" Type="http://schemas.openxmlformats.org/officeDocument/2006/relationships/hyperlink" Target="https://www.youtube.com/@childsafeguardingpanel/about" TargetMode="External"/><Relationship Id="rId4" Type="http://schemas.openxmlformats.org/officeDocument/2006/relationships/hyperlink" Target="https://www.linkedin.com/company/child-safeguarding-practice-review-pane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DBA1-E166-8035-F964-DC562A8FAEFC}"/>
              </a:ext>
            </a:extLst>
          </p:cNvPr>
          <p:cNvSpPr>
            <a:spLocks noGrp="1"/>
          </p:cNvSpPr>
          <p:nvPr>
            <p:ph type="ctrTitle"/>
          </p:nvPr>
        </p:nvSpPr>
        <p:spPr>
          <a:xfrm>
            <a:off x="360362" y="2610001"/>
            <a:ext cx="6480000" cy="1440000"/>
          </a:xfrm>
        </p:spPr>
        <p:txBody>
          <a:bodyPr>
            <a:normAutofit fontScale="90000"/>
          </a:bodyPr>
          <a:lstStyle/>
          <a:p>
            <a:r>
              <a:rPr lang="en-GB" dirty="0"/>
              <a:t>Safeguarding children from Black, Asian and Mixed Heritage Backgrounds</a:t>
            </a:r>
          </a:p>
        </p:txBody>
      </p:sp>
      <p:sp>
        <p:nvSpPr>
          <p:cNvPr id="3" name="Subtitle 2">
            <a:extLst>
              <a:ext uri="{FF2B5EF4-FFF2-40B4-BE49-F238E27FC236}">
                <a16:creationId xmlns:a16="http://schemas.microsoft.com/office/drawing/2014/main" id="{C7C3A99F-4A73-2CA7-B51E-4CCD13426889}"/>
              </a:ext>
            </a:extLst>
          </p:cNvPr>
          <p:cNvSpPr>
            <a:spLocks noGrp="1"/>
          </p:cNvSpPr>
          <p:nvPr>
            <p:ph type="subTitle" idx="1"/>
          </p:nvPr>
        </p:nvSpPr>
        <p:spPr>
          <a:xfrm>
            <a:off x="360362" y="4329022"/>
            <a:ext cx="4680000" cy="1157377"/>
          </a:xfrm>
        </p:spPr>
        <p:txBody>
          <a:bodyPr>
            <a:normAutofit fontScale="62500" lnSpcReduction="20000"/>
          </a:bodyPr>
          <a:lstStyle/>
          <a:p>
            <a:r>
              <a:rPr lang="en-GB" dirty="0"/>
              <a:t>These slides can be adapted by local safeguarding children's partnerships and team leaders as a tool to reflect on your local practice with Black, Asian and Mixed Heritage children. </a:t>
            </a:r>
          </a:p>
          <a:p>
            <a:endParaRPr lang="en-GB" dirty="0"/>
          </a:p>
          <a:p>
            <a:r>
              <a:rPr lang="en-GB" dirty="0"/>
              <a:t>We encourage their use in team meetings or learning and development sessions among child safeguarding practitioners.</a:t>
            </a:r>
          </a:p>
        </p:txBody>
      </p:sp>
      <p:sp>
        <p:nvSpPr>
          <p:cNvPr id="4" name="Text Placeholder 3">
            <a:extLst>
              <a:ext uri="{FF2B5EF4-FFF2-40B4-BE49-F238E27FC236}">
                <a16:creationId xmlns:a16="http://schemas.microsoft.com/office/drawing/2014/main" id="{7F067EA6-9172-32DD-22F6-661E4297CAB3}"/>
              </a:ext>
            </a:extLst>
          </p:cNvPr>
          <p:cNvSpPr>
            <a:spLocks noGrp="1"/>
          </p:cNvSpPr>
          <p:nvPr>
            <p:ph type="body" sz="quarter" idx="10"/>
          </p:nvPr>
        </p:nvSpPr>
        <p:spPr/>
        <p:txBody>
          <a:bodyPr/>
          <a:lstStyle/>
          <a:p>
            <a:r>
              <a:rPr lang="en-GB" dirty="0"/>
              <a:t>April 2026</a:t>
            </a:r>
          </a:p>
        </p:txBody>
      </p:sp>
    </p:spTree>
    <p:extLst>
      <p:ext uri="{BB962C8B-B14F-4D97-AF65-F5344CB8AC3E}">
        <p14:creationId xmlns:p14="http://schemas.microsoft.com/office/powerpoint/2010/main" val="169870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CBC8-2026-5C7B-0598-F078C961BE7E}"/>
              </a:ext>
            </a:extLst>
          </p:cNvPr>
          <p:cNvSpPr>
            <a:spLocks noGrp="1"/>
          </p:cNvSpPr>
          <p:nvPr>
            <p:ph type="title"/>
          </p:nvPr>
        </p:nvSpPr>
        <p:spPr/>
        <p:txBody>
          <a:bodyPr/>
          <a:lstStyle/>
          <a:p>
            <a:r>
              <a:rPr lang="en-GB" dirty="0"/>
              <a:t>Learning by theme</a:t>
            </a:r>
          </a:p>
        </p:txBody>
      </p:sp>
      <p:sp>
        <p:nvSpPr>
          <p:cNvPr id="3" name="Content Placeholder 2">
            <a:extLst>
              <a:ext uri="{FF2B5EF4-FFF2-40B4-BE49-F238E27FC236}">
                <a16:creationId xmlns:a16="http://schemas.microsoft.com/office/drawing/2014/main" id="{5418CF2B-D439-3974-B440-9C4B55758DF8}"/>
              </a:ext>
            </a:extLst>
          </p:cNvPr>
          <p:cNvSpPr>
            <a:spLocks noGrp="1"/>
          </p:cNvSpPr>
          <p:nvPr>
            <p:ph idx="1"/>
          </p:nvPr>
        </p:nvSpPr>
        <p:spPr/>
        <p:txBody>
          <a:bodyPr/>
          <a:lstStyle/>
          <a:p>
            <a:r>
              <a:rPr lang="en-GB" dirty="0"/>
              <a:t>A lack of critical reflection within safeguarding practice perpetuates a “silence on racism,” undermining efforts to build inclusive and equitable practice.</a:t>
            </a:r>
          </a:p>
          <a:p>
            <a:endParaRPr lang="en-GB" dirty="0"/>
          </a:p>
          <a:p>
            <a:r>
              <a:rPr lang="en-GB" dirty="0"/>
              <a:t>How adultification featured:</a:t>
            </a:r>
          </a:p>
          <a:p>
            <a:pPr marL="285750" indent="-285750">
              <a:buFont typeface="Arial" panose="020B0604020202020204" pitchFamily="34" charset="0"/>
              <a:buChar char="•"/>
            </a:pPr>
            <a:r>
              <a:rPr lang="en-GB" dirty="0"/>
              <a:t>The physical appearance, linked to race and ethnicity, led children to be viewed as older than their biological age. </a:t>
            </a:r>
          </a:p>
          <a:p>
            <a:pPr marL="285750" indent="-285750">
              <a:buFont typeface="Arial" panose="020B0604020202020204" pitchFamily="34" charset="0"/>
              <a:buChar char="•"/>
            </a:pPr>
            <a:r>
              <a:rPr lang="en-GB" dirty="0"/>
              <a:t>Emphasis on a child as a cause of harm as opposed to a victim of criminal behaviour.</a:t>
            </a:r>
          </a:p>
          <a:p>
            <a:pPr marL="285750" indent="-285750">
              <a:buFont typeface="Arial" panose="020B0604020202020204" pitchFamily="34" charset="0"/>
              <a:buChar char="•"/>
            </a:pPr>
            <a:r>
              <a:rPr lang="en-GB" dirty="0"/>
              <a:t>Significant responsibility placed on children for decision-making.</a:t>
            </a:r>
          </a:p>
          <a:p>
            <a:pPr marL="285750" indent="-285750">
              <a:buFont typeface="Arial" panose="020B0604020202020204" pitchFamily="34" charset="0"/>
              <a:buChar char="•"/>
            </a:pPr>
            <a:r>
              <a:rPr lang="en-GB" dirty="0"/>
              <a:t>Practitioners viewing children as older, thereby perceiving the child was more responsible for, and understanding of, the consequences of their own decisions. </a:t>
            </a:r>
          </a:p>
          <a:p>
            <a:endParaRPr lang="en-GB" dirty="0"/>
          </a:p>
        </p:txBody>
      </p:sp>
      <p:sp>
        <p:nvSpPr>
          <p:cNvPr id="4" name="Footer Placeholder 3">
            <a:extLst>
              <a:ext uri="{FF2B5EF4-FFF2-40B4-BE49-F238E27FC236}">
                <a16:creationId xmlns:a16="http://schemas.microsoft.com/office/drawing/2014/main" id="{4607558E-F012-667E-DB9F-A14E9E321535}"/>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D5598868-C5A6-3479-443E-11B98E188CA8}"/>
              </a:ext>
            </a:extLst>
          </p:cNvPr>
          <p:cNvSpPr>
            <a:spLocks noGrp="1"/>
          </p:cNvSpPr>
          <p:nvPr>
            <p:ph type="dt" sz="half" idx="10"/>
          </p:nvPr>
        </p:nvSpPr>
        <p:spPr/>
        <p:txBody>
          <a:bodyPr/>
          <a:lstStyle/>
          <a:p>
            <a:fld id="{F48F1CFC-6E2A-488E-B2E6-66057A525996}" type="datetime1">
              <a:rPr lang="en-GB" smtClean="0"/>
              <a:t>27/02/2026</a:t>
            </a:fld>
            <a:endParaRPr lang="en-GB"/>
          </a:p>
        </p:txBody>
      </p:sp>
      <p:sp>
        <p:nvSpPr>
          <p:cNvPr id="6" name="Slide Number Placeholder 5">
            <a:extLst>
              <a:ext uri="{FF2B5EF4-FFF2-40B4-BE49-F238E27FC236}">
                <a16:creationId xmlns:a16="http://schemas.microsoft.com/office/drawing/2014/main" id="{A3242824-0769-5BEB-7C31-0838E8C69414}"/>
              </a:ext>
            </a:extLst>
          </p:cNvPr>
          <p:cNvSpPr>
            <a:spLocks noGrp="1"/>
          </p:cNvSpPr>
          <p:nvPr>
            <p:ph type="sldNum" sz="quarter" idx="12"/>
          </p:nvPr>
        </p:nvSpPr>
        <p:spPr/>
        <p:txBody>
          <a:bodyPr/>
          <a:lstStyle/>
          <a:p>
            <a:fld id="{36CE6FAB-1EBD-4B7C-9F52-D167A0873C56}" type="slidenum">
              <a:rPr lang="en-GB" smtClean="0"/>
              <a:pPr/>
              <a:t>10</a:t>
            </a:fld>
            <a:endParaRPr lang="en-GB" dirty="0"/>
          </a:p>
        </p:txBody>
      </p:sp>
    </p:spTree>
    <p:extLst>
      <p:ext uri="{BB962C8B-B14F-4D97-AF65-F5344CB8AC3E}">
        <p14:creationId xmlns:p14="http://schemas.microsoft.com/office/powerpoint/2010/main" val="225363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E1C27-DBF3-133F-6A85-36CA19502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FB22F-09BB-7F33-72FB-B721B0934339}"/>
              </a:ext>
            </a:extLst>
          </p:cNvPr>
          <p:cNvSpPr>
            <a:spLocks noGrp="1"/>
          </p:cNvSpPr>
          <p:nvPr>
            <p:ph type="title"/>
          </p:nvPr>
        </p:nvSpPr>
        <p:spPr/>
        <p:txBody>
          <a:bodyPr/>
          <a:lstStyle/>
          <a:p>
            <a:r>
              <a:rPr lang="en-GB" dirty="0"/>
              <a:t>Reflection 1</a:t>
            </a:r>
            <a:br>
              <a:rPr lang="en-GB" dirty="0"/>
            </a:br>
            <a:endParaRPr lang="en-GB" dirty="0"/>
          </a:p>
        </p:txBody>
      </p:sp>
      <p:sp>
        <p:nvSpPr>
          <p:cNvPr id="3" name="Content Placeholder 2">
            <a:extLst>
              <a:ext uri="{FF2B5EF4-FFF2-40B4-BE49-F238E27FC236}">
                <a16:creationId xmlns:a16="http://schemas.microsoft.com/office/drawing/2014/main" id="{51ED6C2B-A92E-686B-BF04-19001499B4F0}"/>
              </a:ext>
            </a:extLst>
          </p:cNvPr>
          <p:cNvSpPr>
            <a:spLocks noGrp="1"/>
          </p:cNvSpPr>
          <p:nvPr>
            <p:ph idx="1"/>
          </p:nvPr>
        </p:nvSpPr>
        <p:spPr/>
        <p:txBody>
          <a:bodyPr/>
          <a:lstStyle/>
          <a:p>
            <a:r>
              <a:rPr lang="en-GB" dirty="0"/>
              <a:t>Adultification can erase the innate vulnerability of children and replace it with culpability and a blame narrative.</a:t>
            </a:r>
          </a:p>
          <a:p>
            <a:endParaRPr lang="en-GB" dirty="0"/>
          </a:p>
          <a:p>
            <a:r>
              <a:rPr lang="en-GB" dirty="0"/>
              <a:t>The report identified that some children, particularly Black teenage boys, were seen as older than their age and were seen as responsible for decision making about their own care.  </a:t>
            </a:r>
          </a:p>
          <a:p>
            <a:endParaRPr lang="en-GB" dirty="0"/>
          </a:p>
          <a:p>
            <a:r>
              <a:rPr lang="en-GB" b="1" dirty="0"/>
              <a:t>Reflective Question: </a:t>
            </a:r>
            <a:r>
              <a:rPr lang="en-GB" dirty="0"/>
              <a:t>Am I holding this child to expectations that match their developmental stage, or am I assuming greater maturity because of their identity?</a:t>
            </a:r>
          </a:p>
          <a:p>
            <a:endParaRPr lang="en-GB" dirty="0"/>
          </a:p>
        </p:txBody>
      </p:sp>
      <p:sp>
        <p:nvSpPr>
          <p:cNvPr id="4" name="Footer Placeholder 3">
            <a:extLst>
              <a:ext uri="{FF2B5EF4-FFF2-40B4-BE49-F238E27FC236}">
                <a16:creationId xmlns:a16="http://schemas.microsoft.com/office/drawing/2014/main" id="{6A8525B8-FCC9-D45B-AAB8-B67BC1477DE2}"/>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B28263CE-D78D-C2FE-CF7C-D5D60540A498}"/>
              </a:ext>
            </a:extLst>
          </p:cNvPr>
          <p:cNvSpPr>
            <a:spLocks noGrp="1"/>
          </p:cNvSpPr>
          <p:nvPr>
            <p:ph type="dt" sz="half" idx="10"/>
          </p:nvPr>
        </p:nvSpPr>
        <p:spPr/>
        <p:txBody>
          <a:bodyPr/>
          <a:lstStyle/>
          <a:p>
            <a:fld id="{5B197CE5-3666-486B-A0AE-797C0FD93A7F}" type="datetime1">
              <a:rPr lang="en-GB" smtClean="0"/>
              <a:t>27/02/2026</a:t>
            </a:fld>
            <a:endParaRPr lang="en-GB"/>
          </a:p>
        </p:txBody>
      </p:sp>
      <p:sp>
        <p:nvSpPr>
          <p:cNvPr id="6" name="Slide Number Placeholder 5">
            <a:extLst>
              <a:ext uri="{FF2B5EF4-FFF2-40B4-BE49-F238E27FC236}">
                <a16:creationId xmlns:a16="http://schemas.microsoft.com/office/drawing/2014/main" id="{BBECA487-0F21-F5A3-95BE-2BFC59335C7D}"/>
              </a:ext>
            </a:extLst>
          </p:cNvPr>
          <p:cNvSpPr>
            <a:spLocks noGrp="1"/>
          </p:cNvSpPr>
          <p:nvPr>
            <p:ph type="sldNum" sz="quarter" idx="12"/>
          </p:nvPr>
        </p:nvSpPr>
        <p:spPr/>
        <p:txBody>
          <a:bodyPr/>
          <a:lstStyle/>
          <a:p>
            <a:fld id="{36CE6FAB-1EBD-4B7C-9F52-D167A0873C56}" type="slidenum">
              <a:rPr lang="en-GB" smtClean="0"/>
              <a:pPr/>
              <a:t>11</a:t>
            </a:fld>
            <a:endParaRPr lang="en-GB" dirty="0"/>
          </a:p>
        </p:txBody>
      </p:sp>
      <p:sp>
        <p:nvSpPr>
          <p:cNvPr id="8" name="TextBox 7">
            <a:extLst>
              <a:ext uri="{FF2B5EF4-FFF2-40B4-BE49-F238E27FC236}">
                <a16:creationId xmlns:a16="http://schemas.microsoft.com/office/drawing/2014/main" id="{B2A08222-675A-76A2-E4A5-910010F05FDF}"/>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86792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D993A-5547-BC5E-CD02-A66579DDB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E597FA-963B-D2E1-DA1D-6E0EC618E3BC}"/>
              </a:ext>
            </a:extLst>
          </p:cNvPr>
          <p:cNvSpPr>
            <a:spLocks noGrp="1"/>
          </p:cNvSpPr>
          <p:nvPr>
            <p:ph type="title"/>
          </p:nvPr>
        </p:nvSpPr>
        <p:spPr/>
        <p:txBody>
          <a:bodyPr/>
          <a:lstStyle/>
          <a:p>
            <a:r>
              <a:rPr lang="en-GB" dirty="0"/>
              <a:t>Reflection 2</a:t>
            </a:r>
            <a:br>
              <a:rPr lang="en-GB" dirty="0"/>
            </a:br>
            <a:endParaRPr lang="en-GB" dirty="0"/>
          </a:p>
        </p:txBody>
      </p:sp>
      <p:sp>
        <p:nvSpPr>
          <p:cNvPr id="3" name="Content Placeholder 2">
            <a:extLst>
              <a:ext uri="{FF2B5EF4-FFF2-40B4-BE49-F238E27FC236}">
                <a16:creationId xmlns:a16="http://schemas.microsoft.com/office/drawing/2014/main" id="{F9E3154E-73E2-653C-6FF9-61FEF3F9F308}"/>
              </a:ext>
            </a:extLst>
          </p:cNvPr>
          <p:cNvSpPr>
            <a:spLocks noGrp="1"/>
          </p:cNvSpPr>
          <p:nvPr>
            <p:ph idx="1"/>
          </p:nvPr>
        </p:nvSpPr>
        <p:spPr/>
        <p:txBody>
          <a:bodyPr/>
          <a:lstStyle/>
          <a:p>
            <a:r>
              <a:rPr lang="en-GB" dirty="0"/>
              <a:t>Fear of discussing racism and cultural dynamics blocked professional curiosity.</a:t>
            </a:r>
          </a:p>
          <a:p>
            <a:endParaRPr lang="en-GB" dirty="0"/>
          </a:p>
          <a:p>
            <a:r>
              <a:rPr lang="en-GB" dirty="0"/>
              <a:t>Practitioners worried about “getting it wrong”, so they avoided questions about identity, belonging, discrimination or cultural norms - leaving safeguarding concerns unexplored.</a:t>
            </a:r>
          </a:p>
          <a:p>
            <a:endParaRPr lang="en-GB" dirty="0"/>
          </a:p>
          <a:p>
            <a:r>
              <a:rPr lang="en-GB" b="1" dirty="0"/>
              <a:t>Reflective Question: </a:t>
            </a:r>
            <a:r>
              <a:rPr lang="en-GB" dirty="0"/>
              <a:t>How might avoiding discussions about identity, belonging, or discrimination prevent you from fully assessing safeguarding risks? And how do you and the systems you work within respond to that risk, ensuring that the safety of children remains paramount?</a:t>
            </a:r>
          </a:p>
          <a:p>
            <a:endParaRPr lang="en-GB" dirty="0"/>
          </a:p>
        </p:txBody>
      </p:sp>
      <p:sp>
        <p:nvSpPr>
          <p:cNvPr id="4" name="Footer Placeholder 3">
            <a:extLst>
              <a:ext uri="{FF2B5EF4-FFF2-40B4-BE49-F238E27FC236}">
                <a16:creationId xmlns:a16="http://schemas.microsoft.com/office/drawing/2014/main" id="{90C482EE-311A-7A5E-1093-621B077A32C0}"/>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8C6BFFBA-92A4-9C7F-3665-2FB90379404E}"/>
              </a:ext>
            </a:extLst>
          </p:cNvPr>
          <p:cNvSpPr>
            <a:spLocks noGrp="1"/>
          </p:cNvSpPr>
          <p:nvPr>
            <p:ph type="dt" sz="half" idx="10"/>
          </p:nvPr>
        </p:nvSpPr>
        <p:spPr/>
        <p:txBody>
          <a:bodyPr/>
          <a:lstStyle/>
          <a:p>
            <a:fld id="{991CC708-75F2-4939-86AA-4BFC89A85C14}" type="datetime1">
              <a:rPr lang="en-GB" smtClean="0"/>
              <a:t>27/02/2026</a:t>
            </a:fld>
            <a:endParaRPr lang="en-GB"/>
          </a:p>
        </p:txBody>
      </p:sp>
      <p:sp>
        <p:nvSpPr>
          <p:cNvPr id="6" name="Slide Number Placeholder 5">
            <a:extLst>
              <a:ext uri="{FF2B5EF4-FFF2-40B4-BE49-F238E27FC236}">
                <a16:creationId xmlns:a16="http://schemas.microsoft.com/office/drawing/2014/main" id="{2FECB0CE-3800-3AA7-BAD5-4A0D1D23B558}"/>
              </a:ext>
            </a:extLst>
          </p:cNvPr>
          <p:cNvSpPr>
            <a:spLocks noGrp="1"/>
          </p:cNvSpPr>
          <p:nvPr>
            <p:ph type="sldNum" sz="quarter" idx="12"/>
          </p:nvPr>
        </p:nvSpPr>
        <p:spPr/>
        <p:txBody>
          <a:bodyPr/>
          <a:lstStyle/>
          <a:p>
            <a:fld id="{36CE6FAB-1EBD-4B7C-9F52-D167A0873C56}" type="slidenum">
              <a:rPr lang="en-GB" smtClean="0"/>
              <a:pPr/>
              <a:t>12</a:t>
            </a:fld>
            <a:endParaRPr lang="en-GB" dirty="0"/>
          </a:p>
        </p:txBody>
      </p:sp>
      <p:sp>
        <p:nvSpPr>
          <p:cNvPr id="8" name="TextBox 7">
            <a:extLst>
              <a:ext uri="{FF2B5EF4-FFF2-40B4-BE49-F238E27FC236}">
                <a16:creationId xmlns:a16="http://schemas.microsoft.com/office/drawing/2014/main" id="{7DCB894D-6C11-5DB8-D4E2-CC441970EE06}"/>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342316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788E5-DFD0-10AD-FEB8-10326604E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D70EA-5913-5F50-331E-76D6BB20417A}"/>
              </a:ext>
            </a:extLst>
          </p:cNvPr>
          <p:cNvSpPr>
            <a:spLocks noGrp="1"/>
          </p:cNvSpPr>
          <p:nvPr>
            <p:ph type="title"/>
          </p:nvPr>
        </p:nvSpPr>
        <p:spPr/>
        <p:txBody>
          <a:bodyPr/>
          <a:lstStyle/>
          <a:p>
            <a:r>
              <a:rPr lang="en-GB" dirty="0"/>
              <a:t>Reflection 3</a:t>
            </a:r>
            <a:br>
              <a:rPr lang="en-GB" dirty="0"/>
            </a:br>
            <a:endParaRPr lang="en-GB" dirty="0"/>
          </a:p>
        </p:txBody>
      </p:sp>
      <p:sp>
        <p:nvSpPr>
          <p:cNvPr id="3" name="Content Placeholder 2">
            <a:extLst>
              <a:ext uri="{FF2B5EF4-FFF2-40B4-BE49-F238E27FC236}">
                <a16:creationId xmlns:a16="http://schemas.microsoft.com/office/drawing/2014/main" id="{C32D1A0F-1CDC-4B84-7590-D2F2B833AC6F}"/>
              </a:ext>
            </a:extLst>
          </p:cNvPr>
          <p:cNvSpPr>
            <a:spLocks noGrp="1"/>
          </p:cNvSpPr>
          <p:nvPr>
            <p:ph idx="1"/>
          </p:nvPr>
        </p:nvSpPr>
        <p:spPr/>
        <p:txBody>
          <a:bodyPr/>
          <a:lstStyle/>
          <a:p>
            <a:r>
              <a:rPr lang="en-GB" dirty="0"/>
              <a:t>Practitioners and leaders did not always identify the challenges that prevented children and families from engaging with services</a:t>
            </a:r>
          </a:p>
          <a:p>
            <a:endParaRPr lang="en-GB" dirty="0"/>
          </a:p>
          <a:p>
            <a:r>
              <a:rPr lang="en-GB" dirty="0"/>
              <a:t>Reviews identified several barriers that made it difficult for families to engage with services. These included negative past experiences that affected their sense of safety and trust, as well as language barriers. It was not always clear how practitioners recognised and responded to these challenges.</a:t>
            </a:r>
          </a:p>
          <a:p>
            <a:endParaRPr lang="en-GB" dirty="0"/>
          </a:p>
          <a:p>
            <a:r>
              <a:rPr lang="en-GB" b="1" dirty="0"/>
              <a:t>Reflective Question: </a:t>
            </a:r>
            <a:r>
              <a:rPr lang="en-GB" dirty="0"/>
              <a:t>How do you and your service identify and address barriers to engagement, so that the responsibility for overcoming them rests with professionals rather than with children or families?</a:t>
            </a:r>
          </a:p>
          <a:p>
            <a:endParaRPr lang="en-GB" dirty="0"/>
          </a:p>
        </p:txBody>
      </p:sp>
      <p:sp>
        <p:nvSpPr>
          <p:cNvPr id="4" name="Footer Placeholder 3">
            <a:extLst>
              <a:ext uri="{FF2B5EF4-FFF2-40B4-BE49-F238E27FC236}">
                <a16:creationId xmlns:a16="http://schemas.microsoft.com/office/drawing/2014/main" id="{866B1F34-89A8-F772-F47F-3AEC228EEA10}"/>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2ED220C1-5BED-35A7-C5BF-76D236057C67}"/>
              </a:ext>
            </a:extLst>
          </p:cNvPr>
          <p:cNvSpPr>
            <a:spLocks noGrp="1"/>
          </p:cNvSpPr>
          <p:nvPr>
            <p:ph type="dt" sz="half" idx="10"/>
          </p:nvPr>
        </p:nvSpPr>
        <p:spPr/>
        <p:txBody>
          <a:bodyPr/>
          <a:lstStyle/>
          <a:p>
            <a:fld id="{F70CD604-DFFF-48B3-AD34-A762471E2079}" type="datetime1">
              <a:rPr lang="en-GB" smtClean="0"/>
              <a:t>27/02/2026</a:t>
            </a:fld>
            <a:endParaRPr lang="en-GB"/>
          </a:p>
        </p:txBody>
      </p:sp>
      <p:sp>
        <p:nvSpPr>
          <p:cNvPr id="6" name="Slide Number Placeholder 5">
            <a:extLst>
              <a:ext uri="{FF2B5EF4-FFF2-40B4-BE49-F238E27FC236}">
                <a16:creationId xmlns:a16="http://schemas.microsoft.com/office/drawing/2014/main" id="{760D3A1A-B4F9-5CAF-B15F-7EC468ED8909}"/>
              </a:ext>
            </a:extLst>
          </p:cNvPr>
          <p:cNvSpPr>
            <a:spLocks noGrp="1"/>
          </p:cNvSpPr>
          <p:nvPr>
            <p:ph type="sldNum" sz="quarter" idx="12"/>
          </p:nvPr>
        </p:nvSpPr>
        <p:spPr/>
        <p:txBody>
          <a:bodyPr/>
          <a:lstStyle/>
          <a:p>
            <a:fld id="{36CE6FAB-1EBD-4B7C-9F52-D167A0873C56}" type="slidenum">
              <a:rPr lang="en-GB" smtClean="0"/>
              <a:pPr/>
              <a:t>13</a:t>
            </a:fld>
            <a:endParaRPr lang="en-GB" dirty="0"/>
          </a:p>
        </p:txBody>
      </p:sp>
      <p:sp>
        <p:nvSpPr>
          <p:cNvPr id="8" name="TextBox 7">
            <a:extLst>
              <a:ext uri="{FF2B5EF4-FFF2-40B4-BE49-F238E27FC236}">
                <a16:creationId xmlns:a16="http://schemas.microsoft.com/office/drawing/2014/main" id="{81B5510A-18F1-1BDE-64A3-28EED6E59714}"/>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3694967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6B62-C77A-B6DA-842D-3E624409724B}"/>
              </a:ext>
            </a:extLst>
          </p:cNvPr>
          <p:cNvSpPr>
            <a:spLocks noGrp="1"/>
          </p:cNvSpPr>
          <p:nvPr>
            <p:ph type="title"/>
          </p:nvPr>
        </p:nvSpPr>
        <p:spPr/>
        <p:txBody>
          <a:bodyPr/>
          <a:lstStyle/>
          <a:p>
            <a:r>
              <a:rPr lang="en-GB" dirty="0"/>
              <a:t>Learning by theme</a:t>
            </a:r>
          </a:p>
        </p:txBody>
      </p:sp>
      <p:sp>
        <p:nvSpPr>
          <p:cNvPr id="3" name="Text Placeholder 2">
            <a:extLst>
              <a:ext uri="{FF2B5EF4-FFF2-40B4-BE49-F238E27FC236}">
                <a16:creationId xmlns:a16="http://schemas.microsoft.com/office/drawing/2014/main" id="{930F34D4-C43B-B06F-058E-EC8333041176}"/>
              </a:ext>
            </a:extLst>
          </p:cNvPr>
          <p:cNvSpPr>
            <a:spLocks noGrp="1"/>
          </p:cNvSpPr>
          <p:nvPr>
            <p:ph type="body" idx="1"/>
          </p:nvPr>
        </p:nvSpPr>
        <p:spPr/>
        <p:txBody>
          <a:bodyPr>
            <a:normAutofit fontScale="92500" lnSpcReduction="20000"/>
          </a:bodyPr>
          <a:lstStyle/>
          <a:p>
            <a:r>
              <a:rPr lang="en-GB" dirty="0"/>
              <a:t>Identity and intersectionality ignored</a:t>
            </a:r>
          </a:p>
          <a:p>
            <a:endParaRPr lang="en-GB" dirty="0"/>
          </a:p>
          <a:p>
            <a:r>
              <a:rPr lang="en-GB" dirty="0"/>
              <a:t>Children not seen or heard</a:t>
            </a:r>
          </a:p>
          <a:p>
            <a:endParaRPr lang="en-GB" dirty="0"/>
          </a:p>
        </p:txBody>
      </p:sp>
    </p:spTree>
    <p:extLst>
      <p:ext uri="{BB962C8B-B14F-4D97-AF65-F5344CB8AC3E}">
        <p14:creationId xmlns:p14="http://schemas.microsoft.com/office/powerpoint/2010/main" val="170930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3B2DC-B12D-AE76-EF70-34DDD3092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2EE60-E7F7-05CB-36B7-34BBD1C4757B}"/>
              </a:ext>
            </a:extLst>
          </p:cNvPr>
          <p:cNvSpPr>
            <a:spLocks noGrp="1"/>
          </p:cNvSpPr>
          <p:nvPr>
            <p:ph type="title"/>
          </p:nvPr>
        </p:nvSpPr>
        <p:spPr/>
        <p:txBody>
          <a:bodyPr/>
          <a:lstStyle/>
          <a:p>
            <a:r>
              <a:rPr lang="en-GB" dirty="0"/>
              <a:t>Identity and intersectionality ignored</a:t>
            </a:r>
          </a:p>
        </p:txBody>
      </p:sp>
      <p:sp>
        <p:nvSpPr>
          <p:cNvPr id="3" name="Content Placeholder 2">
            <a:extLst>
              <a:ext uri="{FF2B5EF4-FFF2-40B4-BE49-F238E27FC236}">
                <a16:creationId xmlns:a16="http://schemas.microsoft.com/office/drawing/2014/main" id="{C7A26E4A-728F-A68B-92B2-59FDD202E702}"/>
              </a:ext>
            </a:extLst>
          </p:cNvPr>
          <p:cNvSpPr>
            <a:spLocks noGrp="1"/>
          </p:cNvSpPr>
          <p:nvPr>
            <p:ph idx="1"/>
          </p:nvPr>
        </p:nvSpPr>
        <p:spPr/>
        <p:txBody>
          <a:bodyPr>
            <a:normAutofit/>
          </a:bodyPr>
          <a:lstStyle/>
          <a:p>
            <a:r>
              <a:rPr lang="en-GB" dirty="0"/>
              <a:t>Originally coined by Kimberlé Crenshaw (1989) to highlight the combined experiences of discrimination Black women experienced in the workplace, intersectionality is often discussed as a theory, methodology, paradigm, lens or framework. </a:t>
            </a:r>
          </a:p>
          <a:p>
            <a:r>
              <a:rPr lang="en-GB" dirty="0"/>
              <a:t>It recognises that people’s lives are shaped by their identities, relationships and social factors. These combine to create intersecting forms of privilege and oppression depending on a person’s context and existing power structures such as patriarchy, ableism, colonialism, imperialism, homophobia and racism (UN Women, 2022).</a:t>
            </a:r>
          </a:p>
        </p:txBody>
      </p:sp>
      <p:sp>
        <p:nvSpPr>
          <p:cNvPr id="4" name="Footer Placeholder 3">
            <a:extLst>
              <a:ext uri="{FF2B5EF4-FFF2-40B4-BE49-F238E27FC236}">
                <a16:creationId xmlns:a16="http://schemas.microsoft.com/office/drawing/2014/main" id="{1AFEC34A-AC9F-9B09-C421-9EE6D680367B}"/>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99F9480B-28CE-DA40-1938-9D30BE3B0788}"/>
              </a:ext>
            </a:extLst>
          </p:cNvPr>
          <p:cNvSpPr>
            <a:spLocks noGrp="1"/>
          </p:cNvSpPr>
          <p:nvPr>
            <p:ph type="dt" sz="half" idx="10"/>
          </p:nvPr>
        </p:nvSpPr>
        <p:spPr/>
        <p:txBody>
          <a:bodyPr/>
          <a:lstStyle/>
          <a:p>
            <a:fld id="{D1D46E0F-A5AC-4832-8386-5F643ED48B0C}" type="datetime1">
              <a:rPr lang="en-GB" smtClean="0"/>
              <a:t>27/02/2026</a:t>
            </a:fld>
            <a:endParaRPr lang="en-GB"/>
          </a:p>
        </p:txBody>
      </p:sp>
      <p:sp>
        <p:nvSpPr>
          <p:cNvPr id="6" name="Slide Number Placeholder 5">
            <a:extLst>
              <a:ext uri="{FF2B5EF4-FFF2-40B4-BE49-F238E27FC236}">
                <a16:creationId xmlns:a16="http://schemas.microsoft.com/office/drawing/2014/main" id="{FBB16520-2F36-1873-9FFF-513C18E37A12}"/>
              </a:ext>
            </a:extLst>
          </p:cNvPr>
          <p:cNvSpPr>
            <a:spLocks noGrp="1"/>
          </p:cNvSpPr>
          <p:nvPr>
            <p:ph type="sldNum" sz="quarter" idx="12"/>
          </p:nvPr>
        </p:nvSpPr>
        <p:spPr/>
        <p:txBody>
          <a:bodyPr/>
          <a:lstStyle/>
          <a:p>
            <a:fld id="{36CE6FAB-1EBD-4B7C-9F52-D167A0873C56}" type="slidenum">
              <a:rPr lang="en-GB" smtClean="0"/>
              <a:pPr/>
              <a:t>15</a:t>
            </a:fld>
            <a:endParaRPr lang="en-GB" dirty="0"/>
          </a:p>
        </p:txBody>
      </p:sp>
    </p:spTree>
    <p:extLst>
      <p:ext uri="{BB962C8B-B14F-4D97-AF65-F5344CB8AC3E}">
        <p14:creationId xmlns:p14="http://schemas.microsoft.com/office/powerpoint/2010/main" val="211614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16F2F-E92F-540C-CC53-C05CBAC70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2B2E1-BDE7-3773-3FDE-B72913AB9BEC}"/>
              </a:ext>
            </a:extLst>
          </p:cNvPr>
          <p:cNvSpPr>
            <a:spLocks noGrp="1"/>
          </p:cNvSpPr>
          <p:nvPr>
            <p:ph type="title"/>
          </p:nvPr>
        </p:nvSpPr>
        <p:spPr/>
        <p:txBody>
          <a:bodyPr/>
          <a:lstStyle/>
          <a:p>
            <a:r>
              <a:rPr lang="en-GB" dirty="0"/>
              <a:t>Children not seen or heard</a:t>
            </a:r>
          </a:p>
        </p:txBody>
      </p:sp>
      <p:sp>
        <p:nvSpPr>
          <p:cNvPr id="3" name="Content Placeholder 2">
            <a:extLst>
              <a:ext uri="{FF2B5EF4-FFF2-40B4-BE49-F238E27FC236}">
                <a16:creationId xmlns:a16="http://schemas.microsoft.com/office/drawing/2014/main" id="{08A15BF4-03E5-16AF-ADF3-3CE5C1E961D1}"/>
              </a:ext>
            </a:extLst>
          </p:cNvPr>
          <p:cNvSpPr>
            <a:spLocks noGrp="1"/>
          </p:cNvSpPr>
          <p:nvPr>
            <p:ph idx="1"/>
          </p:nvPr>
        </p:nvSpPr>
        <p:spPr/>
        <p:txBody>
          <a:bodyPr>
            <a:normAutofit/>
          </a:bodyPr>
          <a:lstStyle/>
          <a:p>
            <a:r>
              <a:rPr lang="en-GB" dirty="0"/>
              <a:t>Without a deep understanding of a child’s lived experiences including how race and racism influence those experiences practitioners and services cannot fully recognise vulnerability, respond appropriately, or safeguard effectively. These experiences may include poverty, mental ill health, domestic abuse, isolation, and inequalities linked to race, ethnicity, or immigration status.</a:t>
            </a:r>
          </a:p>
          <a:p>
            <a:endParaRPr lang="en-GB" dirty="0"/>
          </a:p>
          <a:p>
            <a:r>
              <a:rPr lang="en-GB" dirty="0"/>
              <a:t>For many children, experiences of discrimination and exclusion shaped their lives, yet their voices did not shape professional responses.</a:t>
            </a:r>
          </a:p>
          <a:p>
            <a:endParaRPr lang="en-GB" dirty="0"/>
          </a:p>
          <a:p>
            <a:r>
              <a:rPr lang="en-GB" dirty="0"/>
              <a:t>When race and ethnicity are not acknowledged, specific challenges faced by children from Black, Asian, and Mixed Heritage backgrounds can become invisible undermining the safeguarding response.</a:t>
            </a:r>
          </a:p>
        </p:txBody>
      </p:sp>
      <p:sp>
        <p:nvSpPr>
          <p:cNvPr id="4" name="Footer Placeholder 3">
            <a:extLst>
              <a:ext uri="{FF2B5EF4-FFF2-40B4-BE49-F238E27FC236}">
                <a16:creationId xmlns:a16="http://schemas.microsoft.com/office/drawing/2014/main" id="{3A08FB40-7518-DADC-206F-C86E67B34903}"/>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98DB9619-692B-E9D0-71F0-DEDBCC72FC9E}"/>
              </a:ext>
            </a:extLst>
          </p:cNvPr>
          <p:cNvSpPr>
            <a:spLocks noGrp="1"/>
          </p:cNvSpPr>
          <p:nvPr>
            <p:ph type="dt" sz="half" idx="10"/>
          </p:nvPr>
        </p:nvSpPr>
        <p:spPr/>
        <p:txBody>
          <a:bodyPr/>
          <a:lstStyle/>
          <a:p>
            <a:fld id="{579AC324-314E-4FE7-8045-693ACA143914}" type="datetime1">
              <a:rPr lang="en-GB" smtClean="0"/>
              <a:t>27/02/2026</a:t>
            </a:fld>
            <a:endParaRPr lang="en-GB"/>
          </a:p>
        </p:txBody>
      </p:sp>
      <p:sp>
        <p:nvSpPr>
          <p:cNvPr id="6" name="Slide Number Placeholder 5">
            <a:extLst>
              <a:ext uri="{FF2B5EF4-FFF2-40B4-BE49-F238E27FC236}">
                <a16:creationId xmlns:a16="http://schemas.microsoft.com/office/drawing/2014/main" id="{69EE8F26-76A2-E6F0-6839-62EDC85F6D91}"/>
              </a:ext>
            </a:extLst>
          </p:cNvPr>
          <p:cNvSpPr>
            <a:spLocks noGrp="1"/>
          </p:cNvSpPr>
          <p:nvPr>
            <p:ph type="sldNum" sz="quarter" idx="12"/>
          </p:nvPr>
        </p:nvSpPr>
        <p:spPr/>
        <p:txBody>
          <a:bodyPr/>
          <a:lstStyle/>
          <a:p>
            <a:fld id="{36CE6FAB-1EBD-4B7C-9F52-D167A0873C56}" type="slidenum">
              <a:rPr lang="en-GB" smtClean="0"/>
              <a:pPr/>
              <a:t>16</a:t>
            </a:fld>
            <a:endParaRPr lang="en-GB" dirty="0"/>
          </a:p>
        </p:txBody>
      </p:sp>
    </p:spTree>
    <p:extLst>
      <p:ext uri="{BB962C8B-B14F-4D97-AF65-F5344CB8AC3E}">
        <p14:creationId xmlns:p14="http://schemas.microsoft.com/office/powerpoint/2010/main" val="106491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43FE2-0E1B-EFD5-E4FE-A0714538A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D5DD9-EA83-9A41-5804-34E9BC1B9404}"/>
              </a:ext>
            </a:extLst>
          </p:cNvPr>
          <p:cNvSpPr>
            <a:spLocks noGrp="1"/>
          </p:cNvSpPr>
          <p:nvPr>
            <p:ph type="title"/>
          </p:nvPr>
        </p:nvSpPr>
        <p:spPr/>
        <p:txBody>
          <a:bodyPr/>
          <a:lstStyle/>
          <a:p>
            <a:r>
              <a:rPr lang="en-GB" dirty="0"/>
              <a:t>Reflection 1</a:t>
            </a:r>
            <a:br>
              <a:rPr lang="en-GB" dirty="0"/>
            </a:br>
            <a:endParaRPr lang="en-GB" dirty="0"/>
          </a:p>
        </p:txBody>
      </p:sp>
      <p:sp>
        <p:nvSpPr>
          <p:cNvPr id="3" name="Content Placeholder 2">
            <a:extLst>
              <a:ext uri="{FF2B5EF4-FFF2-40B4-BE49-F238E27FC236}">
                <a16:creationId xmlns:a16="http://schemas.microsoft.com/office/drawing/2014/main" id="{1FB8741E-C7E9-7054-7289-ABDF836C4CA3}"/>
              </a:ext>
            </a:extLst>
          </p:cNvPr>
          <p:cNvSpPr>
            <a:spLocks noGrp="1"/>
          </p:cNvSpPr>
          <p:nvPr>
            <p:ph idx="1"/>
          </p:nvPr>
        </p:nvSpPr>
        <p:spPr/>
        <p:txBody>
          <a:bodyPr/>
          <a:lstStyle/>
          <a:p>
            <a:r>
              <a:rPr lang="en-GB" dirty="0"/>
              <a:t>Children’s experiences - racism, exclusion, fear - were absent from assessments.</a:t>
            </a:r>
          </a:p>
          <a:p>
            <a:endParaRPr lang="en-GB" dirty="0"/>
          </a:p>
          <a:p>
            <a:r>
              <a:rPr lang="en-GB" dirty="0"/>
              <a:t>Many reviews did not consider how racism shaped a child’s sense of safety, belonging and vulnerability, even where discrimination, adultification or fear of agencies, such as the police, was evident.</a:t>
            </a:r>
          </a:p>
          <a:p>
            <a:endParaRPr lang="en-GB" dirty="0"/>
          </a:p>
          <a:p>
            <a:r>
              <a:rPr lang="en-GB" b="1" dirty="0"/>
              <a:t>Reflective Question: </a:t>
            </a:r>
            <a:r>
              <a:rPr lang="en-GB" dirty="0"/>
              <a:t>How can all practitioners feel confident and supported to have meaningful conversations with children and families about identity, including race and culture? And what can leaders do to create the conditions and provide the support that enables these conversations to happen effectively?</a:t>
            </a:r>
          </a:p>
          <a:p>
            <a:endParaRPr lang="en-GB" dirty="0"/>
          </a:p>
        </p:txBody>
      </p:sp>
      <p:sp>
        <p:nvSpPr>
          <p:cNvPr id="4" name="Footer Placeholder 3">
            <a:extLst>
              <a:ext uri="{FF2B5EF4-FFF2-40B4-BE49-F238E27FC236}">
                <a16:creationId xmlns:a16="http://schemas.microsoft.com/office/drawing/2014/main" id="{5E7B6A5C-96E5-F621-C080-5DBAC50648BD}"/>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C40A1806-D5FE-2773-688D-07CD11BD91EF}"/>
              </a:ext>
            </a:extLst>
          </p:cNvPr>
          <p:cNvSpPr>
            <a:spLocks noGrp="1"/>
          </p:cNvSpPr>
          <p:nvPr>
            <p:ph type="dt" sz="half" idx="10"/>
          </p:nvPr>
        </p:nvSpPr>
        <p:spPr/>
        <p:txBody>
          <a:bodyPr/>
          <a:lstStyle/>
          <a:p>
            <a:fld id="{4ECC0A8D-2982-4447-83CF-B6BE821D8EB2}" type="datetime1">
              <a:rPr lang="en-GB" smtClean="0"/>
              <a:t>27/02/2026</a:t>
            </a:fld>
            <a:endParaRPr lang="en-GB"/>
          </a:p>
        </p:txBody>
      </p:sp>
      <p:sp>
        <p:nvSpPr>
          <p:cNvPr id="6" name="Slide Number Placeholder 5">
            <a:extLst>
              <a:ext uri="{FF2B5EF4-FFF2-40B4-BE49-F238E27FC236}">
                <a16:creationId xmlns:a16="http://schemas.microsoft.com/office/drawing/2014/main" id="{24A81901-8264-9D83-2FCE-37AAC6705C05}"/>
              </a:ext>
            </a:extLst>
          </p:cNvPr>
          <p:cNvSpPr>
            <a:spLocks noGrp="1"/>
          </p:cNvSpPr>
          <p:nvPr>
            <p:ph type="sldNum" sz="quarter" idx="12"/>
          </p:nvPr>
        </p:nvSpPr>
        <p:spPr/>
        <p:txBody>
          <a:bodyPr/>
          <a:lstStyle/>
          <a:p>
            <a:fld id="{36CE6FAB-1EBD-4B7C-9F52-D167A0873C56}" type="slidenum">
              <a:rPr lang="en-GB" smtClean="0"/>
              <a:pPr/>
              <a:t>17</a:t>
            </a:fld>
            <a:endParaRPr lang="en-GB" dirty="0"/>
          </a:p>
        </p:txBody>
      </p:sp>
      <p:sp>
        <p:nvSpPr>
          <p:cNvPr id="8" name="TextBox 7">
            <a:extLst>
              <a:ext uri="{FF2B5EF4-FFF2-40B4-BE49-F238E27FC236}">
                <a16:creationId xmlns:a16="http://schemas.microsoft.com/office/drawing/2014/main" id="{8F1433F7-686A-DC51-8BDC-611C81AF84B5}"/>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279726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F0EB2-0C99-9018-BB77-517153DED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947F6-0696-941A-F292-1B13B2698D53}"/>
              </a:ext>
            </a:extLst>
          </p:cNvPr>
          <p:cNvSpPr>
            <a:spLocks noGrp="1"/>
          </p:cNvSpPr>
          <p:nvPr>
            <p:ph type="title"/>
          </p:nvPr>
        </p:nvSpPr>
        <p:spPr/>
        <p:txBody>
          <a:bodyPr/>
          <a:lstStyle/>
          <a:p>
            <a:r>
              <a:rPr lang="en-GB" dirty="0"/>
              <a:t>Reflection 2</a:t>
            </a:r>
            <a:br>
              <a:rPr lang="en-GB" dirty="0"/>
            </a:br>
            <a:endParaRPr lang="en-GB" dirty="0"/>
          </a:p>
        </p:txBody>
      </p:sp>
      <p:sp>
        <p:nvSpPr>
          <p:cNvPr id="3" name="Content Placeholder 2">
            <a:extLst>
              <a:ext uri="{FF2B5EF4-FFF2-40B4-BE49-F238E27FC236}">
                <a16:creationId xmlns:a16="http://schemas.microsoft.com/office/drawing/2014/main" id="{4F5C5E2F-3AF7-289E-86E3-F4B2CE5E4369}"/>
              </a:ext>
            </a:extLst>
          </p:cNvPr>
          <p:cNvSpPr>
            <a:spLocks noGrp="1"/>
          </p:cNvSpPr>
          <p:nvPr>
            <p:ph idx="1"/>
          </p:nvPr>
        </p:nvSpPr>
        <p:spPr/>
        <p:txBody>
          <a:bodyPr>
            <a:normAutofit lnSpcReduction="10000"/>
          </a:bodyPr>
          <a:lstStyle/>
          <a:p>
            <a:r>
              <a:rPr lang="en-GB" dirty="0"/>
              <a:t>Practitioners lacked curiosity about children’s lives, viewed incidents in isolation resulting in missed opportunities to identify risk and harm.</a:t>
            </a:r>
          </a:p>
          <a:p>
            <a:r>
              <a:rPr lang="en-GB" dirty="0"/>
              <a:t>Practitioners made assumptions about family roles, communication, ‘cultural norms’, or engagement - leading to misinterpretation of risk, vulnerability or missed signs of harm. </a:t>
            </a:r>
          </a:p>
          <a:p>
            <a:endParaRPr lang="en-GB" dirty="0"/>
          </a:p>
          <a:p>
            <a:r>
              <a:rPr lang="en-GB" b="1" dirty="0"/>
              <a:t>Reflective Question: </a:t>
            </a:r>
            <a:r>
              <a:rPr lang="en-GB" dirty="0"/>
              <a:t>How do you ensure you are self-reflective about your own biases when working with children and families from diverse cultural and ethnic backgrounds? </a:t>
            </a:r>
          </a:p>
          <a:p>
            <a:endParaRPr lang="en-GB" dirty="0"/>
          </a:p>
          <a:p>
            <a:r>
              <a:rPr lang="en-GB" b="1" dirty="0"/>
              <a:t>How can leaders create conditions that empower practitioners to have conversations with children and families about race and identity, building skill and confidence. This includes ensuring there are safe opportunities for self-reflection within teams and in supervision to enable them to acknowledge their own biases.</a:t>
            </a:r>
          </a:p>
        </p:txBody>
      </p:sp>
      <p:sp>
        <p:nvSpPr>
          <p:cNvPr id="4" name="Footer Placeholder 3">
            <a:extLst>
              <a:ext uri="{FF2B5EF4-FFF2-40B4-BE49-F238E27FC236}">
                <a16:creationId xmlns:a16="http://schemas.microsoft.com/office/drawing/2014/main" id="{74AFC3F1-6662-0904-2BE8-EFEC423102BD}"/>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1B488F3A-0238-5EA4-BFDE-F60D35D1F6A4}"/>
              </a:ext>
            </a:extLst>
          </p:cNvPr>
          <p:cNvSpPr>
            <a:spLocks noGrp="1"/>
          </p:cNvSpPr>
          <p:nvPr>
            <p:ph type="dt" sz="half" idx="10"/>
          </p:nvPr>
        </p:nvSpPr>
        <p:spPr/>
        <p:txBody>
          <a:bodyPr/>
          <a:lstStyle/>
          <a:p>
            <a:fld id="{E0722AF2-214A-4561-9972-B7F740C7BEEE}" type="datetime1">
              <a:rPr lang="en-GB" smtClean="0"/>
              <a:t>27/02/2026</a:t>
            </a:fld>
            <a:endParaRPr lang="en-GB"/>
          </a:p>
        </p:txBody>
      </p:sp>
      <p:sp>
        <p:nvSpPr>
          <p:cNvPr id="6" name="Slide Number Placeholder 5">
            <a:extLst>
              <a:ext uri="{FF2B5EF4-FFF2-40B4-BE49-F238E27FC236}">
                <a16:creationId xmlns:a16="http://schemas.microsoft.com/office/drawing/2014/main" id="{D91F5581-C0EC-AA1C-99C4-0EA3194F2FEB}"/>
              </a:ext>
            </a:extLst>
          </p:cNvPr>
          <p:cNvSpPr>
            <a:spLocks noGrp="1"/>
          </p:cNvSpPr>
          <p:nvPr>
            <p:ph type="sldNum" sz="quarter" idx="12"/>
          </p:nvPr>
        </p:nvSpPr>
        <p:spPr/>
        <p:txBody>
          <a:bodyPr/>
          <a:lstStyle/>
          <a:p>
            <a:fld id="{36CE6FAB-1EBD-4B7C-9F52-D167A0873C56}" type="slidenum">
              <a:rPr lang="en-GB" smtClean="0"/>
              <a:pPr/>
              <a:t>18</a:t>
            </a:fld>
            <a:endParaRPr lang="en-GB" dirty="0"/>
          </a:p>
        </p:txBody>
      </p:sp>
      <p:sp>
        <p:nvSpPr>
          <p:cNvPr id="8" name="TextBox 7">
            <a:extLst>
              <a:ext uri="{FF2B5EF4-FFF2-40B4-BE49-F238E27FC236}">
                <a16:creationId xmlns:a16="http://schemas.microsoft.com/office/drawing/2014/main" id="{4C659982-656E-099E-E2DD-CCE684013049}"/>
              </a:ext>
            </a:extLst>
          </p:cNvPr>
          <p:cNvSpPr txBox="1"/>
          <p:nvPr/>
        </p:nvSpPr>
        <p:spPr>
          <a:xfrm>
            <a:off x="360000" y="917338"/>
            <a:ext cx="8147392" cy="369332"/>
          </a:xfrm>
          <a:prstGeom prst="rect">
            <a:avLst/>
          </a:prstGeom>
          <a:noFill/>
        </p:spPr>
        <p:txBody>
          <a:bodyPr wrap="square">
            <a:spAutoFit/>
          </a:bodyPr>
          <a:lstStyle/>
          <a:p>
            <a:r>
              <a:rPr lang="en-GB" dirty="0"/>
              <a:t>Use these prompts to reflect individually or discuss together in your teams.</a:t>
            </a:r>
          </a:p>
        </p:txBody>
      </p:sp>
    </p:spTree>
    <p:extLst>
      <p:ext uri="{BB962C8B-B14F-4D97-AF65-F5344CB8AC3E}">
        <p14:creationId xmlns:p14="http://schemas.microsoft.com/office/powerpoint/2010/main" val="3169561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01794-9803-EE71-6388-0DDA986C1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F092E-3B6C-5ABC-2C98-300C6F6AFC3D}"/>
              </a:ext>
            </a:extLst>
          </p:cNvPr>
          <p:cNvSpPr>
            <a:spLocks noGrp="1"/>
          </p:cNvSpPr>
          <p:nvPr>
            <p:ph type="title"/>
          </p:nvPr>
        </p:nvSpPr>
        <p:spPr/>
        <p:txBody>
          <a:bodyPr/>
          <a:lstStyle/>
          <a:p>
            <a:r>
              <a:rPr lang="en-GB" dirty="0"/>
              <a:t>The voice of the child</a:t>
            </a:r>
          </a:p>
        </p:txBody>
      </p:sp>
      <p:sp>
        <p:nvSpPr>
          <p:cNvPr id="3" name="Content Placeholder 2">
            <a:extLst>
              <a:ext uri="{FF2B5EF4-FFF2-40B4-BE49-F238E27FC236}">
                <a16:creationId xmlns:a16="http://schemas.microsoft.com/office/drawing/2014/main" id="{F42373A1-E0D9-80CE-3D27-B28C9CAFDA50}"/>
              </a:ext>
            </a:extLst>
          </p:cNvPr>
          <p:cNvSpPr>
            <a:spLocks noGrp="1"/>
          </p:cNvSpPr>
          <p:nvPr>
            <p:ph idx="1"/>
          </p:nvPr>
        </p:nvSpPr>
        <p:spPr>
          <a:xfrm>
            <a:off x="439200" y="2402657"/>
            <a:ext cx="8402400" cy="3949792"/>
          </a:xfrm>
        </p:spPr>
        <p:txBody>
          <a:bodyPr>
            <a:normAutofit fontScale="92500" lnSpcReduction="10000"/>
          </a:bodyPr>
          <a:lstStyle/>
          <a:p>
            <a:pPr>
              <a:lnSpc>
                <a:spcPct val="107000"/>
              </a:lnSpc>
              <a:spcAft>
                <a:spcPts val="800"/>
              </a:spcAft>
            </a:pPr>
            <a:r>
              <a:rPr lang="en-GB" kern="100" dirty="0">
                <a:ea typeface="Aptos" panose="020B0004020202020204" pitchFamily="34" charset="0"/>
                <a:cs typeface="Times New Roman" panose="02020603050405020304" pitchFamily="18" charset="0"/>
              </a:rPr>
              <a:t>Reviews highlighted:</a:t>
            </a:r>
          </a:p>
          <a:p>
            <a:pPr marL="342900" indent="-342900">
              <a:lnSpc>
                <a:spcPct val="107000"/>
              </a:lnSpc>
              <a:spcAft>
                <a:spcPts val="800"/>
              </a:spcAft>
              <a:buFont typeface="Symbol" panose="05050102010706020507" pitchFamily="18" charset="2"/>
              <a:buChar char=""/>
            </a:pPr>
            <a:r>
              <a:rPr lang="en-GB" kern="100" dirty="0">
                <a:ea typeface="Aptos" panose="020B0004020202020204" pitchFamily="34" charset="0"/>
                <a:cs typeface="Times New Roman" panose="02020603050405020304" pitchFamily="18" charset="0"/>
              </a:rPr>
              <a:t>Children’s voices must be actively sought, not assumed: children's  wishes and experiences were not always heard due to a lack of, or limited, direct contact with practitioners.  </a:t>
            </a:r>
          </a:p>
          <a:p>
            <a:pPr marL="342900" lvl="0" indent="-342900">
              <a:lnSpc>
                <a:spcPct val="107000"/>
              </a:lnSpc>
              <a:spcAft>
                <a:spcPts val="800"/>
              </a:spcAft>
              <a:buFont typeface="Symbol" panose="05050102010706020507" pitchFamily="18" charset="2"/>
              <a:buChar char=""/>
            </a:pPr>
            <a:r>
              <a:rPr lang="en-GB" kern="100" dirty="0">
                <a:ea typeface="Aptos" panose="020B0004020202020204" pitchFamily="34" charset="0"/>
                <a:cs typeface="Times New Roman" panose="02020603050405020304" pitchFamily="18" charset="0"/>
              </a:rPr>
              <a:t>Children’s experiences should not be filtered through parental narratives: Parental narratives that dominate professional views can limit professional curiosity and result in children’s perspectives being overlooked.</a:t>
            </a:r>
          </a:p>
          <a:p>
            <a:pPr marL="342900" lvl="0" indent="-342900">
              <a:lnSpc>
                <a:spcPct val="107000"/>
              </a:lnSpc>
              <a:spcAft>
                <a:spcPts val="800"/>
              </a:spcAft>
              <a:buFont typeface="Symbol" panose="05050102010706020507" pitchFamily="18" charset="2"/>
              <a:buChar char=""/>
            </a:pPr>
            <a:r>
              <a:rPr lang="en-GB" kern="100" dirty="0">
                <a:ea typeface="Aptos" panose="020B0004020202020204" pitchFamily="34" charset="0"/>
                <a:cs typeface="Times New Roman" panose="02020603050405020304" pitchFamily="18" charset="0"/>
              </a:rPr>
              <a:t>Practitioners must recognise non-verbal and behavioural communication as part of a child’s voice. </a:t>
            </a:r>
          </a:p>
          <a:p>
            <a:pPr marL="342900" lvl="0" indent="-342900">
              <a:lnSpc>
                <a:spcPct val="107000"/>
              </a:lnSpc>
              <a:spcAft>
                <a:spcPts val="800"/>
              </a:spcAft>
              <a:buFont typeface="Symbol" panose="05050102010706020507" pitchFamily="18" charset="2"/>
              <a:buChar char=""/>
            </a:pPr>
            <a:r>
              <a:rPr lang="en-GB" kern="100" dirty="0">
                <a:ea typeface="Aptos" panose="020B0004020202020204" pitchFamily="34" charset="0"/>
                <a:cs typeface="Times New Roman" panose="02020603050405020304" pitchFamily="18" charset="0"/>
              </a:rPr>
              <a:t>Each child should be seen and heard individually -especially in large or complex families. </a:t>
            </a:r>
          </a:p>
          <a:p>
            <a:pPr marL="342900" lvl="0" indent="-342900">
              <a:lnSpc>
                <a:spcPct val="107000"/>
              </a:lnSpc>
              <a:spcAft>
                <a:spcPts val="800"/>
              </a:spcAft>
              <a:buFont typeface="Symbol" panose="05050102010706020507" pitchFamily="18" charset="2"/>
              <a:buChar char=""/>
            </a:pPr>
            <a:r>
              <a:rPr lang="en-GB" kern="100" dirty="0">
                <a:ea typeface="Aptos" panose="020B0004020202020204" pitchFamily="34" charset="0"/>
                <a:cs typeface="Times New Roman" panose="02020603050405020304" pitchFamily="18" charset="0"/>
              </a:rPr>
              <a:t>Practitioners need to proactively address language and communication needs of children: Failure to explore or identify these can prevent effective communication. </a:t>
            </a:r>
            <a:endParaRPr lang="en-GB" sz="1200" kern="100" dirty="0">
              <a:ea typeface="Aptos" panose="020B0004020202020204" pitchFamily="34" charset="0"/>
              <a:cs typeface="Times New Roman" panose="02020603050405020304" pitchFamily="18" charset="0"/>
            </a:endParaRPr>
          </a:p>
          <a:p>
            <a:endParaRPr lang="en-GB" b="1" dirty="0"/>
          </a:p>
        </p:txBody>
      </p:sp>
      <p:sp>
        <p:nvSpPr>
          <p:cNvPr id="4" name="Footer Placeholder 3">
            <a:extLst>
              <a:ext uri="{FF2B5EF4-FFF2-40B4-BE49-F238E27FC236}">
                <a16:creationId xmlns:a16="http://schemas.microsoft.com/office/drawing/2014/main" id="{18745006-AD99-9C73-DD90-84F167BEFFE0}"/>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A77C37E4-7A0C-8184-F302-7397268291C1}"/>
              </a:ext>
            </a:extLst>
          </p:cNvPr>
          <p:cNvSpPr>
            <a:spLocks noGrp="1"/>
          </p:cNvSpPr>
          <p:nvPr>
            <p:ph type="dt" sz="half" idx="10"/>
          </p:nvPr>
        </p:nvSpPr>
        <p:spPr/>
        <p:txBody>
          <a:bodyPr/>
          <a:lstStyle/>
          <a:p>
            <a:fld id="{79886441-6E81-46DE-9501-9C05A8B7FDD8}" type="datetime1">
              <a:rPr lang="en-GB" smtClean="0"/>
              <a:t>27/02/2026</a:t>
            </a:fld>
            <a:endParaRPr lang="en-GB"/>
          </a:p>
        </p:txBody>
      </p:sp>
      <p:sp>
        <p:nvSpPr>
          <p:cNvPr id="6" name="Slide Number Placeholder 5">
            <a:extLst>
              <a:ext uri="{FF2B5EF4-FFF2-40B4-BE49-F238E27FC236}">
                <a16:creationId xmlns:a16="http://schemas.microsoft.com/office/drawing/2014/main" id="{8A362F7F-0018-1D8A-DD89-D15992E7CF8B}"/>
              </a:ext>
            </a:extLst>
          </p:cNvPr>
          <p:cNvSpPr>
            <a:spLocks noGrp="1"/>
          </p:cNvSpPr>
          <p:nvPr>
            <p:ph type="sldNum" sz="quarter" idx="12"/>
          </p:nvPr>
        </p:nvSpPr>
        <p:spPr/>
        <p:txBody>
          <a:bodyPr/>
          <a:lstStyle/>
          <a:p>
            <a:fld id="{36CE6FAB-1EBD-4B7C-9F52-D167A0873C56}" type="slidenum">
              <a:rPr lang="en-GB" smtClean="0"/>
              <a:pPr/>
              <a:t>19</a:t>
            </a:fld>
            <a:endParaRPr lang="en-GB" dirty="0"/>
          </a:p>
        </p:txBody>
      </p:sp>
      <p:sp>
        <p:nvSpPr>
          <p:cNvPr id="7" name="TextBox 6">
            <a:extLst>
              <a:ext uri="{FF2B5EF4-FFF2-40B4-BE49-F238E27FC236}">
                <a16:creationId xmlns:a16="http://schemas.microsoft.com/office/drawing/2014/main" id="{08351C7F-674A-F8E1-B79B-4EFF109B610A}"/>
              </a:ext>
            </a:extLst>
          </p:cNvPr>
          <p:cNvSpPr txBox="1"/>
          <p:nvPr/>
        </p:nvSpPr>
        <p:spPr>
          <a:xfrm>
            <a:off x="370800" y="982800"/>
            <a:ext cx="8904092" cy="1256306"/>
          </a:xfrm>
          <a:prstGeom prst="rect">
            <a:avLst/>
          </a:prstGeom>
          <a:noFill/>
        </p:spPr>
        <p:txBody>
          <a:bodyPr wrap="square" rtlCol="0">
            <a:spAutoFit/>
          </a:bodyPr>
          <a:lstStyle/>
          <a:p>
            <a:pPr lvl="0">
              <a:lnSpc>
                <a:spcPct val="107000"/>
              </a:lnSpc>
              <a:spcAft>
                <a:spcPts val="800"/>
              </a:spcAft>
            </a:pPr>
            <a:r>
              <a:rPr lang="en-GB" sz="1800" b="1" kern="100" dirty="0">
                <a:effectLst/>
                <a:latin typeface="+mj-lt"/>
                <a:ea typeface="Aptos" panose="020B0004020202020204" pitchFamily="34" charset="0"/>
                <a:cs typeface="Times New Roman" panose="02020603050405020304" pitchFamily="18" charset="0"/>
              </a:rPr>
              <a:t>None of the safeguarding reviews in the sample provided any direct representation of the child’s voice as it relates to their race or ethnicity. There were significant missed opportunities to include the child’s own words within review reports.</a:t>
            </a:r>
          </a:p>
        </p:txBody>
      </p:sp>
    </p:spTree>
    <p:extLst>
      <p:ext uri="{BB962C8B-B14F-4D97-AF65-F5344CB8AC3E}">
        <p14:creationId xmlns:p14="http://schemas.microsoft.com/office/powerpoint/2010/main" val="1443559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3CC1-CD6D-86C0-45A9-FCDBE2CAF5BA}"/>
              </a:ext>
            </a:extLst>
          </p:cNvPr>
          <p:cNvSpPr>
            <a:spLocks noGrp="1"/>
          </p:cNvSpPr>
          <p:nvPr>
            <p:ph type="title"/>
          </p:nvPr>
        </p:nvSpPr>
        <p:spPr>
          <a:xfrm>
            <a:off x="360000" y="558547"/>
            <a:ext cx="8301600" cy="2335124"/>
          </a:xfrm>
        </p:spPr>
        <p:txBody>
          <a:bodyPr>
            <a:normAutofit fontScale="90000"/>
          </a:bodyPr>
          <a:lstStyle/>
          <a:p>
            <a:pPr algn="ctr"/>
            <a:r>
              <a:rPr lang="en-GB" dirty="0"/>
              <a:t>“Recognition of racism and racial bias as a societal issue is a crucial step in reflecting on, and learning more about how Black, Asian, and Mixed Heritage children are safeguarded”</a:t>
            </a:r>
            <a:br>
              <a:rPr lang="en-GB" dirty="0"/>
            </a:br>
            <a:endParaRPr lang="en-GB" dirty="0"/>
          </a:p>
        </p:txBody>
      </p:sp>
      <p:sp>
        <p:nvSpPr>
          <p:cNvPr id="3" name="Content Placeholder 2">
            <a:extLst>
              <a:ext uri="{FF2B5EF4-FFF2-40B4-BE49-F238E27FC236}">
                <a16:creationId xmlns:a16="http://schemas.microsoft.com/office/drawing/2014/main" id="{50DF39B4-B9B2-E357-2965-F675DC120A0C}"/>
              </a:ext>
            </a:extLst>
          </p:cNvPr>
          <p:cNvSpPr>
            <a:spLocks noGrp="1"/>
          </p:cNvSpPr>
          <p:nvPr>
            <p:ph idx="1"/>
          </p:nvPr>
        </p:nvSpPr>
        <p:spPr>
          <a:xfrm>
            <a:off x="370798" y="2650602"/>
            <a:ext cx="8402400" cy="3464735"/>
          </a:xfrm>
        </p:spPr>
        <p:txBody>
          <a:bodyPr/>
          <a:lstStyle/>
          <a:p>
            <a:endParaRPr lang="en-GB" dirty="0"/>
          </a:p>
          <a:p>
            <a:r>
              <a:rPr lang="en-GB" dirty="0"/>
              <a:t>This presentation is aimed at multi-agency child safeguarding practitioners to encourage reflection and learning from the national Child Safeguarding Practice Review Panel’s analysis about race, racism and safeguarding children.   </a:t>
            </a:r>
          </a:p>
          <a:p>
            <a:endParaRPr lang="en-GB" dirty="0"/>
          </a:p>
          <a:p>
            <a:r>
              <a:rPr lang="en-GB" dirty="0"/>
              <a:t>To start with: challenge yourself, reflect, and ask,                         </a:t>
            </a:r>
          </a:p>
          <a:p>
            <a:endParaRPr lang="en-GB" dirty="0"/>
          </a:p>
          <a:p>
            <a:r>
              <a:rPr lang="en-GB" b="1" dirty="0"/>
              <a:t>“How confident do I feel to talk openly about race and racism?”</a:t>
            </a:r>
          </a:p>
        </p:txBody>
      </p:sp>
      <p:sp>
        <p:nvSpPr>
          <p:cNvPr id="4" name="Footer Placeholder 3">
            <a:extLst>
              <a:ext uri="{FF2B5EF4-FFF2-40B4-BE49-F238E27FC236}">
                <a16:creationId xmlns:a16="http://schemas.microsoft.com/office/drawing/2014/main" id="{62A8DDF6-734A-C6A1-D1A7-E4BEB1A15825}"/>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495F3901-25CF-63AE-4EAF-4D406F58DE60}"/>
              </a:ext>
            </a:extLst>
          </p:cNvPr>
          <p:cNvSpPr>
            <a:spLocks noGrp="1"/>
          </p:cNvSpPr>
          <p:nvPr>
            <p:ph type="dt" sz="half" idx="10"/>
          </p:nvPr>
        </p:nvSpPr>
        <p:spPr/>
        <p:txBody>
          <a:bodyPr/>
          <a:lstStyle/>
          <a:p>
            <a:fld id="{6C4DD774-08A3-4C77-A613-965BB93AEDC7}" type="datetime1">
              <a:rPr lang="en-GB" smtClean="0"/>
              <a:t>27/02/2026</a:t>
            </a:fld>
            <a:endParaRPr lang="en-GB" dirty="0"/>
          </a:p>
        </p:txBody>
      </p:sp>
      <p:sp>
        <p:nvSpPr>
          <p:cNvPr id="6" name="Slide Number Placeholder 5">
            <a:extLst>
              <a:ext uri="{FF2B5EF4-FFF2-40B4-BE49-F238E27FC236}">
                <a16:creationId xmlns:a16="http://schemas.microsoft.com/office/drawing/2014/main" id="{D0C1EC7A-59AF-B3F8-08CF-F186F235633C}"/>
              </a:ext>
            </a:extLst>
          </p:cNvPr>
          <p:cNvSpPr>
            <a:spLocks noGrp="1"/>
          </p:cNvSpPr>
          <p:nvPr>
            <p:ph type="sldNum" sz="quarter" idx="12"/>
          </p:nvPr>
        </p:nvSpPr>
        <p:spPr/>
        <p:txBody>
          <a:bodyPr/>
          <a:lstStyle/>
          <a:p>
            <a:fld id="{36CE6FAB-1EBD-4B7C-9F52-D167A0873C56}" type="slidenum">
              <a:rPr lang="en-GB" smtClean="0"/>
              <a:pPr/>
              <a:t>2</a:t>
            </a:fld>
            <a:endParaRPr lang="en-GB" dirty="0"/>
          </a:p>
        </p:txBody>
      </p:sp>
    </p:spTree>
    <p:extLst>
      <p:ext uri="{BB962C8B-B14F-4D97-AF65-F5344CB8AC3E}">
        <p14:creationId xmlns:p14="http://schemas.microsoft.com/office/powerpoint/2010/main" val="1298313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935D-F2FE-5252-4C52-49B24AE90F09}"/>
              </a:ext>
            </a:extLst>
          </p:cNvPr>
          <p:cNvSpPr>
            <a:spLocks noGrp="1"/>
          </p:cNvSpPr>
          <p:nvPr>
            <p:ph type="title"/>
          </p:nvPr>
        </p:nvSpPr>
        <p:spPr/>
        <p:txBody>
          <a:bodyPr>
            <a:normAutofit/>
          </a:bodyPr>
          <a:lstStyle/>
          <a:p>
            <a:r>
              <a:rPr lang="en-GB" dirty="0"/>
              <a:t>Case study activity</a:t>
            </a:r>
          </a:p>
        </p:txBody>
      </p:sp>
      <p:sp>
        <p:nvSpPr>
          <p:cNvPr id="3" name="Text Placeholder 2">
            <a:extLst>
              <a:ext uri="{FF2B5EF4-FFF2-40B4-BE49-F238E27FC236}">
                <a16:creationId xmlns:a16="http://schemas.microsoft.com/office/drawing/2014/main" id="{9620F077-0EC7-432F-C659-5E7812564B2E}"/>
              </a:ext>
            </a:extLst>
          </p:cNvPr>
          <p:cNvSpPr>
            <a:spLocks noGrp="1"/>
          </p:cNvSpPr>
          <p:nvPr>
            <p:ph type="body" idx="1"/>
          </p:nvPr>
        </p:nvSpPr>
        <p:spPr/>
        <p:txBody>
          <a:bodyPr/>
          <a:lstStyle/>
          <a:p>
            <a:r>
              <a:rPr lang="en-GB" dirty="0"/>
              <a:t>Illustrative example from safeguarding reviews</a:t>
            </a:r>
          </a:p>
        </p:txBody>
      </p:sp>
    </p:spTree>
    <p:extLst>
      <p:ext uri="{BB962C8B-B14F-4D97-AF65-F5344CB8AC3E}">
        <p14:creationId xmlns:p14="http://schemas.microsoft.com/office/powerpoint/2010/main" val="189777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22325-2E87-2BE8-428F-93B58EFBD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57E94-D161-1DBD-BA91-E0F49C1626A7}"/>
              </a:ext>
            </a:extLst>
          </p:cNvPr>
          <p:cNvSpPr>
            <a:spLocks noGrp="1"/>
          </p:cNvSpPr>
          <p:nvPr>
            <p:ph type="title"/>
          </p:nvPr>
        </p:nvSpPr>
        <p:spPr>
          <a:xfrm>
            <a:off x="370800" y="442800"/>
            <a:ext cx="8553281" cy="1080000"/>
          </a:xfrm>
        </p:spPr>
        <p:txBody>
          <a:bodyPr/>
          <a:lstStyle/>
          <a:p>
            <a:r>
              <a:rPr lang="en-GB" dirty="0"/>
              <a:t>Activity</a:t>
            </a:r>
          </a:p>
        </p:txBody>
      </p:sp>
      <p:sp>
        <p:nvSpPr>
          <p:cNvPr id="3" name="Content Placeholder 2">
            <a:extLst>
              <a:ext uri="{FF2B5EF4-FFF2-40B4-BE49-F238E27FC236}">
                <a16:creationId xmlns:a16="http://schemas.microsoft.com/office/drawing/2014/main" id="{9FD84004-4C93-B969-03BB-89D63E5F5105}"/>
              </a:ext>
            </a:extLst>
          </p:cNvPr>
          <p:cNvSpPr>
            <a:spLocks noGrp="1"/>
          </p:cNvSpPr>
          <p:nvPr>
            <p:ph idx="1"/>
          </p:nvPr>
        </p:nvSpPr>
        <p:spPr>
          <a:xfrm>
            <a:off x="486342" y="2967242"/>
            <a:ext cx="8171316" cy="3638758"/>
          </a:xfrm>
        </p:spPr>
        <p:txBody>
          <a:bodyPr>
            <a:noAutofit/>
          </a:bodyPr>
          <a:lstStyle/>
          <a:p>
            <a:pPr marL="285750" indent="-285750">
              <a:lnSpc>
                <a:spcPct val="107000"/>
              </a:lnSpc>
              <a:spcAft>
                <a:spcPts val="800"/>
              </a:spcAft>
              <a:buFont typeface="Arial" panose="020B0604020202020204" pitchFamily="34" charset="0"/>
              <a:buChar char="•"/>
            </a:pPr>
            <a:endParaRPr lang="en-GB" sz="1600" kern="100" dirty="0">
              <a:ea typeface="Aptos" panose="020B0004020202020204" pitchFamily="34" charset="0"/>
              <a:cs typeface="Times New Roman" panose="02020603050405020304" pitchFamily="18" charset="0"/>
            </a:endParaRPr>
          </a:p>
          <a:p>
            <a:pPr>
              <a:lnSpc>
                <a:spcPct val="107000"/>
              </a:lnSpc>
              <a:spcAft>
                <a:spcPts val="800"/>
              </a:spcAft>
            </a:pPr>
            <a:endParaRPr lang="en-GB" sz="1600" kern="100" dirty="0">
              <a:ea typeface="Aptos" panose="020B0004020202020204" pitchFamily="34" charset="0"/>
              <a:cs typeface="Times New Roman" panose="02020603050405020304" pitchFamily="18" charset="0"/>
            </a:endParaRPr>
          </a:p>
          <a:p>
            <a:pPr>
              <a:lnSpc>
                <a:spcPct val="107000"/>
              </a:lnSpc>
              <a:spcAft>
                <a:spcPts val="800"/>
              </a:spcAft>
            </a:pPr>
            <a:endParaRPr lang="en-GB" sz="1600" kern="100" dirty="0">
              <a:ea typeface="Aptos" panose="020B0004020202020204" pitchFamily="34" charset="0"/>
              <a:cs typeface="Times New Roman" panose="02020603050405020304" pitchFamily="18" charset="0"/>
            </a:endParaRPr>
          </a:p>
          <a:p>
            <a:pPr>
              <a:lnSpc>
                <a:spcPct val="107000"/>
              </a:lnSpc>
              <a:spcAft>
                <a:spcPts val="800"/>
              </a:spcAft>
            </a:pPr>
            <a:endParaRPr lang="en-GB" sz="1600" b="1" kern="100" dirty="0">
              <a:ea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C9D3BF3-80A5-1246-6BB9-DE3F73953DE7}"/>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1D424757-5476-90A6-8C97-DE26EE535978}"/>
              </a:ext>
            </a:extLst>
          </p:cNvPr>
          <p:cNvSpPr>
            <a:spLocks noGrp="1"/>
          </p:cNvSpPr>
          <p:nvPr>
            <p:ph type="dt" sz="half" idx="10"/>
          </p:nvPr>
        </p:nvSpPr>
        <p:spPr/>
        <p:txBody>
          <a:bodyPr/>
          <a:lstStyle/>
          <a:p>
            <a:fld id="{1E08023D-1D49-42E1-8B80-1BB65AB7E5F5}" type="datetime1">
              <a:rPr lang="en-GB" smtClean="0"/>
              <a:t>27/02/2026</a:t>
            </a:fld>
            <a:endParaRPr lang="en-GB"/>
          </a:p>
        </p:txBody>
      </p:sp>
      <p:sp>
        <p:nvSpPr>
          <p:cNvPr id="6" name="Slide Number Placeholder 5">
            <a:extLst>
              <a:ext uri="{FF2B5EF4-FFF2-40B4-BE49-F238E27FC236}">
                <a16:creationId xmlns:a16="http://schemas.microsoft.com/office/drawing/2014/main" id="{9DC59477-759A-078D-30DE-C762118F416A}"/>
              </a:ext>
            </a:extLst>
          </p:cNvPr>
          <p:cNvSpPr>
            <a:spLocks noGrp="1"/>
          </p:cNvSpPr>
          <p:nvPr>
            <p:ph type="sldNum" sz="quarter" idx="12"/>
          </p:nvPr>
        </p:nvSpPr>
        <p:spPr/>
        <p:txBody>
          <a:bodyPr/>
          <a:lstStyle/>
          <a:p>
            <a:fld id="{36CE6FAB-1EBD-4B7C-9F52-D167A0873C56}" type="slidenum">
              <a:rPr lang="en-GB" smtClean="0"/>
              <a:pPr/>
              <a:t>21</a:t>
            </a:fld>
            <a:endParaRPr lang="en-GB" dirty="0"/>
          </a:p>
        </p:txBody>
      </p:sp>
      <p:sp>
        <p:nvSpPr>
          <p:cNvPr id="8" name="TextBox 7">
            <a:extLst>
              <a:ext uri="{FF2B5EF4-FFF2-40B4-BE49-F238E27FC236}">
                <a16:creationId xmlns:a16="http://schemas.microsoft.com/office/drawing/2014/main" id="{1331CD9F-8E20-871F-4CE2-6839E71A6EF9}"/>
              </a:ext>
            </a:extLst>
          </p:cNvPr>
          <p:cNvSpPr txBox="1"/>
          <p:nvPr/>
        </p:nvSpPr>
        <p:spPr>
          <a:xfrm>
            <a:off x="482400" y="1711076"/>
            <a:ext cx="8036567" cy="2677656"/>
          </a:xfrm>
          <a:prstGeom prst="rect">
            <a:avLst/>
          </a:prstGeom>
          <a:noFill/>
        </p:spPr>
        <p:txBody>
          <a:bodyPr wrap="square">
            <a:spAutoFit/>
          </a:bodyPr>
          <a:lstStyle/>
          <a:p>
            <a:r>
              <a:rPr lang="en-GB" sz="2400" dirty="0"/>
              <a:t>Discuss the example on the next slide in your teams and consider the following areas:</a:t>
            </a:r>
          </a:p>
          <a:p>
            <a:endParaRPr lang="en-GB" sz="2400" dirty="0"/>
          </a:p>
          <a:p>
            <a:pPr marL="285750" indent="-285750">
              <a:buFont typeface="Arial" panose="020B0604020202020204" pitchFamily="34" charset="0"/>
              <a:buChar char="•"/>
            </a:pPr>
            <a:r>
              <a:rPr lang="en-GB" sz="2400" dirty="0"/>
              <a:t>Children’s identity within engagements and assessments</a:t>
            </a:r>
          </a:p>
          <a:p>
            <a:endParaRPr lang="en-GB" sz="2400" dirty="0"/>
          </a:p>
          <a:p>
            <a:pPr marL="285750" indent="-285750">
              <a:buFont typeface="Arial" panose="020B0604020202020204" pitchFamily="34" charset="0"/>
              <a:buChar char="•"/>
            </a:pPr>
            <a:r>
              <a:rPr lang="en-GB" sz="2400" dirty="0"/>
              <a:t>How assumptions might shape practice</a:t>
            </a:r>
          </a:p>
        </p:txBody>
      </p:sp>
    </p:spTree>
    <p:extLst>
      <p:ext uri="{BB962C8B-B14F-4D97-AF65-F5344CB8AC3E}">
        <p14:creationId xmlns:p14="http://schemas.microsoft.com/office/powerpoint/2010/main" val="2485267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E67C0-A63C-0C39-C98C-9F00DDF7B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019CF6-E5B2-EA32-F666-F056028B6B9C}"/>
              </a:ext>
            </a:extLst>
          </p:cNvPr>
          <p:cNvSpPr>
            <a:spLocks noGrp="1"/>
          </p:cNvSpPr>
          <p:nvPr>
            <p:ph type="title"/>
          </p:nvPr>
        </p:nvSpPr>
        <p:spPr>
          <a:xfrm>
            <a:off x="370800" y="442800"/>
            <a:ext cx="8553281" cy="1080000"/>
          </a:xfrm>
        </p:spPr>
        <p:txBody>
          <a:bodyPr/>
          <a:lstStyle/>
          <a:p>
            <a:r>
              <a:rPr lang="en-GB" dirty="0"/>
              <a:t>Example</a:t>
            </a:r>
          </a:p>
        </p:txBody>
      </p:sp>
      <p:sp>
        <p:nvSpPr>
          <p:cNvPr id="3" name="Content Placeholder 2">
            <a:extLst>
              <a:ext uri="{FF2B5EF4-FFF2-40B4-BE49-F238E27FC236}">
                <a16:creationId xmlns:a16="http://schemas.microsoft.com/office/drawing/2014/main" id="{D4B4429A-678F-768A-B355-F4E484A26E81}"/>
              </a:ext>
            </a:extLst>
          </p:cNvPr>
          <p:cNvSpPr>
            <a:spLocks noGrp="1"/>
          </p:cNvSpPr>
          <p:nvPr>
            <p:ph idx="1"/>
          </p:nvPr>
        </p:nvSpPr>
        <p:spPr>
          <a:xfrm>
            <a:off x="370800" y="1145894"/>
            <a:ext cx="8171316" cy="4838217"/>
          </a:xfrm>
        </p:spPr>
        <p:txBody>
          <a:bodyPr>
            <a:noAutofit/>
          </a:bodyPr>
          <a:lstStyle/>
          <a:p>
            <a:pPr>
              <a:lnSpc>
                <a:spcPct val="107000"/>
              </a:lnSpc>
              <a:spcAft>
                <a:spcPts val="800"/>
              </a:spcAft>
            </a:pPr>
            <a:r>
              <a:rPr lang="en-GB" sz="1700" kern="100" dirty="0">
                <a:ea typeface="Aptos" panose="020B0004020202020204" pitchFamily="34" charset="0"/>
                <a:cs typeface="Times New Roman" panose="02020603050405020304" pitchFamily="18" charset="0"/>
              </a:rPr>
              <a:t>A male child of mixed heritage (white and Asian) and Muslim faith was admitted to hospital following a life-threatening health crisis. The child, who is neurodiverse, was under the care of his mother, who had relocated to a ‘less culturally diverse’ area due to domestic abuse concerns. The review indicated that the child might have experienced social isolation as a result. </a:t>
            </a:r>
          </a:p>
          <a:p>
            <a:pPr>
              <a:lnSpc>
                <a:spcPct val="107000"/>
              </a:lnSpc>
              <a:spcAft>
                <a:spcPts val="800"/>
              </a:spcAft>
            </a:pPr>
            <a:r>
              <a:rPr lang="en-GB" sz="1700" kern="100" dirty="0">
                <a:ea typeface="Aptos" panose="020B0004020202020204" pitchFamily="34" charset="0"/>
                <a:cs typeface="Times New Roman" panose="02020603050405020304" pitchFamily="18" charset="0"/>
              </a:rPr>
              <a:t>At the time of the incident, the child was not enrolled at school and presented with ‘behavioural difficulties’. </a:t>
            </a:r>
            <a:r>
              <a:rPr lang="en-GB" sz="1700" b="1" kern="100" dirty="0">
                <a:ea typeface="Aptos" panose="020B0004020202020204" pitchFamily="34" charset="0"/>
                <a:cs typeface="Times New Roman" panose="02020603050405020304" pitchFamily="18" charset="0"/>
              </a:rPr>
              <a:t>The review found that professionals concentrated more on the behaviour itself rather than investigating its underlying cause. </a:t>
            </a:r>
          </a:p>
          <a:p>
            <a:pPr>
              <a:lnSpc>
                <a:spcPct val="107000"/>
              </a:lnSpc>
              <a:spcAft>
                <a:spcPts val="800"/>
              </a:spcAft>
            </a:pPr>
            <a:r>
              <a:rPr lang="en-GB" sz="1700" kern="100" dirty="0">
                <a:ea typeface="Aptos" panose="020B0004020202020204" pitchFamily="34" charset="0"/>
                <a:cs typeface="Times New Roman" panose="02020603050405020304" pitchFamily="18" charset="0"/>
              </a:rPr>
              <a:t>The review also highlighted biases among professionals, including adultification where the child was seen as responsible for administering his own medication. </a:t>
            </a:r>
          </a:p>
          <a:p>
            <a:pPr>
              <a:lnSpc>
                <a:spcPct val="107000"/>
              </a:lnSpc>
              <a:spcAft>
                <a:spcPts val="800"/>
              </a:spcAft>
            </a:pPr>
            <a:r>
              <a:rPr lang="en-GB" sz="1700" b="1" kern="100" dirty="0">
                <a:ea typeface="Aptos" panose="020B0004020202020204" pitchFamily="34" charset="0"/>
                <a:cs typeface="Times New Roman" panose="02020603050405020304" pitchFamily="18" charset="0"/>
              </a:rPr>
              <a:t>Both the child and his mother were described as ‘un-cooperative’ and ‘hard to engage’. </a:t>
            </a:r>
            <a:r>
              <a:rPr lang="en-GB" sz="1700" kern="100" dirty="0">
                <a:ea typeface="Aptos" panose="020B0004020202020204" pitchFamily="34" charset="0"/>
                <a:cs typeface="Times New Roman" panose="02020603050405020304" pitchFamily="18" charset="0"/>
              </a:rPr>
              <a:t>The mother reported feeling that she was left to manage the child's behaviour and medical condition alone, and there was a lack of exploration of her needs. </a:t>
            </a:r>
          </a:p>
          <a:p>
            <a:pPr>
              <a:lnSpc>
                <a:spcPct val="107000"/>
              </a:lnSpc>
              <a:spcAft>
                <a:spcPts val="800"/>
              </a:spcAft>
            </a:pPr>
            <a:r>
              <a:rPr lang="en-GB" sz="1700" b="1" kern="100" dirty="0">
                <a:ea typeface="Aptos" panose="020B0004020202020204" pitchFamily="34" charset="0"/>
                <a:cs typeface="Times New Roman" panose="02020603050405020304" pitchFamily="18" charset="0"/>
              </a:rPr>
              <a:t>The child’s social isolation, stemming from racial and cultural differences in their new area, and lack of school attendance, was also not adequately addressed.</a:t>
            </a:r>
          </a:p>
        </p:txBody>
      </p:sp>
      <p:sp>
        <p:nvSpPr>
          <p:cNvPr id="4" name="Footer Placeholder 3">
            <a:extLst>
              <a:ext uri="{FF2B5EF4-FFF2-40B4-BE49-F238E27FC236}">
                <a16:creationId xmlns:a16="http://schemas.microsoft.com/office/drawing/2014/main" id="{D913EAA5-ECF2-238F-0CD4-C6A37A556BC7}"/>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6C72E8A0-65B8-CBE8-52FF-C0806CE8D338}"/>
              </a:ext>
            </a:extLst>
          </p:cNvPr>
          <p:cNvSpPr>
            <a:spLocks noGrp="1"/>
          </p:cNvSpPr>
          <p:nvPr>
            <p:ph type="dt" sz="half" idx="10"/>
          </p:nvPr>
        </p:nvSpPr>
        <p:spPr/>
        <p:txBody>
          <a:bodyPr/>
          <a:lstStyle/>
          <a:p>
            <a:fld id="{F2AA337D-7D59-4E5F-9240-937669C5D28B}" type="datetime1">
              <a:rPr lang="en-GB" smtClean="0"/>
              <a:t>27/02/2026</a:t>
            </a:fld>
            <a:endParaRPr lang="en-GB"/>
          </a:p>
        </p:txBody>
      </p:sp>
      <p:sp>
        <p:nvSpPr>
          <p:cNvPr id="6" name="Slide Number Placeholder 5">
            <a:extLst>
              <a:ext uri="{FF2B5EF4-FFF2-40B4-BE49-F238E27FC236}">
                <a16:creationId xmlns:a16="http://schemas.microsoft.com/office/drawing/2014/main" id="{C7EE0338-506D-F30D-FC18-31090970DBFB}"/>
              </a:ext>
            </a:extLst>
          </p:cNvPr>
          <p:cNvSpPr>
            <a:spLocks noGrp="1"/>
          </p:cNvSpPr>
          <p:nvPr>
            <p:ph type="sldNum" sz="quarter" idx="12"/>
          </p:nvPr>
        </p:nvSpPr>
        <p:spPr/>
        <p:txBody>
          <a:bodyPr/>
          <a:lstStyle/>
          <a:p>
            <a:fld id="{36CE6FAB-1EBD-4B7C-9F52-D167A0873C56}" type="slidenum">
              <a:rPr lang="en-GB" smtClean="0"/>
              <a:pPr/>
              <a:t>22</a:t>
            </a:fld>
            <a:endParaRPr lang="en-GB" dirty="0"/>
          </a:p>
        </p:txBody>
      </p:sp>
    </p:spTree>
    <p:extLst>
      <p:ext uri="{BB962C8B-B14F-4D97-AF65-F5344CB8AC3E}">
        <p14:creationId xmlns:p14="http://schemas.microsoft.com/office/powerpoint/2010/main" val="2539142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E68DC-A16C-1B32-B5D2-3392FD682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11D6D-FC52-9F96-C85D-831D79AD8A6F}"/>
              </a:ext>
            </a:extLst>
          </p:cNvPr>
          <p:cNvSpPr>
            <a:spLocks noGrp="1"/>
          </p:cNvSpPr>
          <p:nvPr>
            <p:ph type="title"/>
          </p:nvPr>
        </p:nvSpPr>
        <p:spPr>
          <a:xfrm>
            <a:off x="370800" y="442800"/>
            <a:ext cx="8553281" cy="1080000"/>
          </a:xfrm>
        </p:spPr>
        <p:txBody>
          <a:bodyPr/>
          <a:lstStyle/>
          <a:p>
            <a:r>
              <a:rPr lang="en-GB" dirty="0"/>
              <a:t>Learning points</a:t>
            </a:r>
          </a:p>
        </p:txBody>
      </p:sp>
      <p:sp>
        <p:nvSpPr>
          <p:cNvPr id="3" name="Content Placeholder 2">
            <a:extLst>
              <a:ext uri="{FF2B5EF4-FFF2-40B4-BE49-F238E27FC236}">
                <a16:creationId xmlns:a16="http://schemas.microsoft.com/office/drawing/2014/main" id="{6162935E-D529-F3EC-A15D-F6834FCE3DB0}"/>
              </a:ext>
            </a:extLst>
          </p:cNvPr>
          <p:cNvSpPr>
            <a:spLocks noGrp="1"/>
          </p:cNvSpPr>
          <p:nvPr>
            <p:ph idx="1"/>
          </p:nvPr>
        </p:nvSpPr>
        <p:spPr>
          <a:xfrm>
            <a:off x="670284" y="1609621"/>
            <a:ext cx="8171316" cy="3638758"/>
          </a:xfrm>
        </p:spPr>
        <p:txBody>
          <a:bodyPr>
            <a:noAutofit/>
          </a:bodyPr>
          <a:lstStyle/>
          <a:p>
            <a:pPr marL="342900" indent="-342900">
              <a:lnSpc>
                <a:spcPct val="107000"/>
              </a:lnSpc>
              <a:spcAft>
                <a:spcPts val="800"/>
              </a:spcAft>
              <a:buFont typeface="Arial" panose="020B0604020202020204" pitchFamily="34" charset="0"/>
              <a:buChar char="•"/>
            </a:pPr>
            <a:r>
              <a:rPr lang="en-GB" sz="2000" kern="100" dirty="0">
                <a:ea typeface="Aptos" panose="020B0004020202020204" pitchFamily="34" charset="0"/>
                <a:cs typeface="Times New Roman" panose="02020603050405020304" pitchFamily="18" charset="0"/>
              </a:rPr>
              <a:t>It is vital that practitioners explore how multiple factors of a child’s identity interact, including their race, culture, disability, and experiences of trauma. </a:t>
            </a:r>
          </a:p>
          <a:p>
            <a:pPr marL="342900" indent="-342900">
              <a:lnSpc>
                <a:spcPct val="107000"/>
              </a:lnSpc>
              <a:spcAft>
                <a:spcPts val="800"/>
              </a:spcAft>
              <a:buFont typeface="Arial" panose="020B0604020202020204" pitchFamily="34" charset="0"/>
              <a:buChar char="•"/>
            </a:pPr>
            <a:r>
              <a:rPr lang="en-GB" sz="2000" kern="100" dirty="0">
                <a:ea typeface="Aptos" panose="020B0004020202020204" pitchFamily="34" charset="0"/>
                <a:cs typeface="Times New Roman" panose="02020603050405020304" pitchFamily="18" charset="0"/>
              </a:rPr>
              <a:t>Be mindful of how adultification may influence your professional response, and ensure children are not viewed as responsible for their own care. </a:t>
            </a:r>
          </a:p>
          <a:p>
            <a:pPr marL="342900" indent="-342900">
              <a:lnSpc>
                <a:spcPct val="107000"/>
              </a:lnSpc>
              <a:spcAft>
                <a:spcPts val="800"/>
              </a:spcAft>
              <a:buFont typeface="Arial" panose="020B0604020202020204" pitchFamily="34" charset="0"/>
              <a:buChar char="•"/>
            </a:pPr>
            <a:r>
              <a:rPr lang="en-GB" sz="2000" kern="100" dirty="0">
                <a:ea typeface="Aptos" panose="020B0004020202020204" pitchFamily="34" charset="0"/>
                <a:cs typeface="Times New Roman" panose="02020603050405020304" pitchFamily="18" charset="0"/>
              </a:rPr>
              <a:t>Explore the impact of social isolation for children living within less diverse areas. </a:t>
            </a:r>
          </a:p>
        </p:txBody>
      </p:sp>
      <p:sp>
        <p:nvSpPr>
          <p:cNvPr id="4" name="Footer Placeholder 3">
            <a:extLst>
              <a:ext uri="{FF2B5EF4-FFF2-40B4-BE49-F238E27FC236}">
                <a16:creationId xmlns:a16="http://schemas.microsoft.com/office/drawing/2014/main" id="{ED537039-D658-0F29-8782-D899AC9182AB}"/>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CD695CB2-1A64-E4BE-8C03-14C93035A1D4}"/>
              </a:ext>
            </a:extLst>
          </p:cNvPr>
          <p:cNvSpPr>
            <a:spLocks noGrp="1"/>
          </p:cNvSpPr>
          <p:nvPr>
            <p:ph type="dt" sz="half" idx="10"/>
          </p:nvPr>
        </p:nvSpPr>
        <p:spPr/>
        <p:txBody>
          <a:bodyPr/>
          <a:lstStyle/>
          <a:p>
            <a:fld id="{1EEAFA9C-DBC1-43F5-A5F9-8CB80C737C06}" type="datetime1">
              <a:rPr lang="en-GB" smtClean="0"/>
              <a:t>27/02/2026</a:t>
            </a:fld>
            <a:endParaRPr lang="en-GB"/>
          </a:p>
        </p:txBody>
      </p:sp>
      <p:sp>
        <p:nvSpPr>
          <p:cNvPr id="6" name="Slide Number Placeholder 5">
            <a:extLst>
              <a:ext uri="{FF2B5EF4-FFF2-40B4-BE49-F238E27FC236}">
                <a16:creationId xmlns:a16="http://schemas.microsoft.com/office/drawing/2014/main" id="{03DB5222-0071-1FA1-D5A7-7A44EF4BCC4E}"/>
              </a:ext>
            </a:extLst>
          </p:cNvPr>
          <p:cNvSpPr>
            <a:spLocks noGrp="1"/>
          </p:cNvSpPr>
          <p:nvPr>
            <p:ph type="sldNum" sz="quarter" idx="12"/>
          </p:nvPr>
        </p:nvSpPr>
        <p:spPr/>
        <p:txBody>
          <a:bodyPr/>
          <a:lstStyle/>
          <a:p>
            <a:fld id="{36CE6FAB-1EBD-4B7C-9F52-D167A0873C56}" type="slidenum">
              <a:rPr lang="en-GB" smtClean="0"/>
              <a:pPr/>
              <a:t>23</a:t>
            </a:fld>
            <a:endParaRPr lang="en-GB" dirty="0"/>
          </a:p>
        </p:txBody>
      </p:sp>
    </p:spTree>
    <p:extLst>
      <p:ext uri="{BB962C8B-B14F-4D97-AF65-F5344CB8AC3E}">
        <p14:creationId xmlns:p14="http://schemas.microsoft.com/office/powerpoint/2010/main" val="79995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F0AE-BBC2-66C5-825C-A4D600DC2084}"/>
              </a:ext>
            </a:extLst>
          </p:cNvPr>
          <p:cNvSpPr>
            <a:spLocks noGrp="1"/>
          </p:cNvSpPr>
          <p:nvPr>
            <p:ph type="title"/>
          </p:nvPr>
        </p:nvSpPr>
        <p:spPr/>
        <p:txBody>
          <a:bodyPr>
            <a:normAutofit fontScale="90000"/>
          </a:bodyPr>
          <a:lstStyle/>
          <a:p>
            <a:r>
              <a:rPr lang="en-GB" dirty="0"/>
              <a:t>Reflective practice and learning for safeguarding reviews</a:t>
            </a:r>
          </a:p>
        </p:txBody>
      </p:sp>
      <p:sp>
        <p:nvSpPr>
          <p:cNvPr id="3" name="Text Placeholder 2">
            <a:extLst>
              <a:ext uri="{FF2B5EF4-FFF2-40B4-BE49-F238E27FC236}">
                <a16:creationId xmlns:a16="http://schemas.microsoft.com/office/drawing/2014/main" id="{603C58E7-9F56-EAD2-30A6-AD5457B1449D}"/>
              </a:ext>
            </a:extLst>
          </p:cNvPr>
          <p:cNvSpPr>
            <a:spLocks noGrp="1"/>
          </p:cNvSpPr>
          <p:nvPr>
            <p:ph type="body" idx="1"/>
          </p:nvPr>
        </p:nvSpPr>
        <p:spPr/>
        <p:txBody>
          <a:bodyPr/>
          <a:lstStyle/>
          <a:p>
            <a:r>
              <a:rPr lang="en-GB" dirty="0"/>
              <a:t>What to take away from today</a:t>
            </a:r>
          </a:p>
        </p:txBody>
      </p:sp>
    </p:spTree>
    <p:extLst>
      <p:ext uri="{BB962C8B-B14F-4D97-AF65-F5344CB8AC3E}">
        <p14:creationId xmlns:p14="http://schemas.microsoft.com/office/powerpoint/2010/main" val="249784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AEE5-EABC-3133-2B6B-AE307599D28B}"/>
              </a:ext>
            </a:extLst>
          </p:cNvPr>
          <p:cNvSpPr>
            <a:spLocks noGrp="1"/>
          </p:cNvSpPr>
          <p:nvPr>
            <p:ph type="title"/>
          </p:nvPr>
        </p:nvSpPr>
        <p:spPr/>
        <p:txBody>
          <a:bodyPr/>
          <a:lstStyle/>
          <a:p>
            <a:r>
              <a:rPr lang="en-GB" dirty="0"/>
              <a:t>Reflective practice</a:t>
            </a:r>
          </a:p>
        </p:txBody>
      </p:sp>
      <p:sp>
        <p:nvSpPr>
          <p:cNvPr id="3" name="Content Placeholder 2">
            <a:extLst>
              <a:ext uri="{FF2B5EF4-FFF2-40B4-BE49-F238E27FC236}">
                <a16:creationId xmlns:a16="http://schemas.microsoft.com/office/drawing/2014/main" id="{7E4D3190-67EF-91FA-2197-A66E3FF4EBEA}"/>
              </a:ext>
            </a:extLst>
          </p:cNvPr>
          <p:cNvSpPr>
            <a:spLocks noGrp="1"/>
          </p:cNvSpPr>
          <p:nvPr>
            <p:ph idx="1"/>
          </p:nvPr>
        </p:nvSpPr>
        <p:spPr/>
        <p:txBody>
          <a:bodyPr/>
          <a:lstStyle/>
          <a:p>
            <a:r>
              <a:rPr lang="en-GB" dirty="0"/>
              <a:t>Reflective practice can be a core mechanism for improvement. Practitioners have a personal responsibility to develop their understanding of race and racism, while leaders and teams must provide supportive conditions that enable effective reflection in practice. </a:t>
            </a:r>
          </a:p>
          <a:p>
            <a:pPr marL="285750" indent="-285750">
              <a:buFont typeface="Arial" panose="020B0604020202020204" pitchFamily="34" charset="0"/>
              <a:buChar char="•"/>
            </a:pPr>
            <a:r>
              <a:rPr lang="en-GB" dirty="0"/>
              <a:t>All practitioners and professionals will be on their own individual journey of understanding and acting in relation to race, racism, and racial bias. However, we all have personal responsibility to take ownership to develop our confidence and address bias. </a:t>
            </a:r>
          </a:p>
          <a:p>
            <a:pPr marL="285750" indent="-285750">
              <a:buFont typeface="Arial" panose="020B0604020202020204" pitchFamily="34" charset="0"/>
              <a:buChar char="•"/>
            </a:pPr>
            <a:r>
              <a:rPr lang="en-GB" dirty="0"/>
              <a:t>Practitioners also need support and appropriate challenge from teams and leaders to normalise critical discussion of these issues.</a:t>
            </a:r>
          </a:p>
          <a:p>
            <a:pPr marL="285750" indent="-285750">
              <a:buFont typeface="Arial" panose="020B0604020202020204" pitchFamily="34" charset="0"/>
              <a:buChar char="•"/>
            </a:pPr>
            <a:r>
              <a:rPr lang="en-GB" dirty="0"/>
              <a:t>Most importantly a child’s safety should not be compromised, it must always be the core focus. </a:t>
            </a:r>
          </a:p>
          <a:p>
            <a:endParaRPr lang="en-GB" dirty="0"/>
          </a:p>
        </p:txBody>
      </p:sp>
      <p:sp>
        <p:nvSpPr>
          <p:cNvPr id="4" name="Footer Placeholder 3">
            <a:extLst>
              <a:ext uri="{FF2B5EF4-FFF2-40B4-BE49-F238E27FC236}">
                <a16:creationId xmlns:a16="http://schemas.microsoft.com/office/drawing/2014/main" id="{21150EB5-943B-9D78-88A0-8018FA3927D3}"/>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AD683F12-A028-9A9E-1D61-49F65646ED78}"/>
              </a:ext>
            </a:extLst>
          </p:cNvPr>
          <p:cNvSpPr>
            <a:spLocks noGrp="1"/>
          </p:cNvSpPr>
          <p:nvPr>
            <p:ph type="dt" sz="half" idx="10"/>
          </p:nvPr>
        </p:nvSpPr>
        <p:spPr/>
        <p:txBody>
          <a:bodyPr/>
          <a:lstStyle/>
          <a:p>
            <a:fld id="{3E1F6D33-09D1-4C6E-BDBE-9A2D1E53C73C}" type="datetime1">
              <a:rPr lang="en-GB" smtClean="0"/>
              <a:t>27/02/2026</a:t>
            </a:fld>
            <a:endParaRPr lang="en-GB"/>
          </a:p>
        </p:txBody>
      </p:sp>
      <p:sp>
        <p:nvSpPr>
          <p:cNvPr id="6" name="Slide Number Placeholder 5">
            <a:extLst>
              <a:ext uri="{FF2B5EF4-FFF2-40B4-BE49-F238E27FC236}">
                <a16:creationId xmlns:a16="http://schemas.microsoft.com/office/drawing/2014/main" id="{55A775B4-EB4F-1D39-A9AE-427F2D6AA8B6}"/>
              </a:ext>
            </a:extLst>
          </p:cNvPr>
          <p:cNvSpPr>
            <a:spLocks noGrp="1"/>
          </p:cNvSpPr>
          <p:nvPr>
            <p:ph type="sldNum" sz="quarter" idx="12"/>
          </p:nvPr>
        </p:nvSpPr>
        <p:spPr/>
        <p:txBody>
          <a:bodyPr/>
          <a:lstStyle/>
          <a:p>
            <a:fld id="{36CE6FAB-1EBD-4B7C-9F52-D167A0873C56}" type="slidenum">
              <a:rPr lang="en-GB" smtClean="0"/>
              <a:pPr/>
              <a:t>25</a:t>
            </a:fld>
            <a:endParaRPr lang="en-GB" dirty="0"/>
          </a:p>
        </p:txBody>
      </p:sp>
    </p:spTree>
    <p:extLst>
      <p:ext uri="{BB962C8B-B14F-4D97-AF65-F5344CB8AC3E}">
        <p14:creationId xmlns:p14="http://schemas.microsoft.com/office/powerpoint/2010/main" val="603264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42326-3E60-3AB7-8F94-7358E05BD6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860CB-3831-0936-0286-B3F77667D213}"/>
              </a:ext>
            </a:extLst>
          </p:cNvPr>
          <p:cNvSpPr>
            <a:spLocks noGrp="1"/>
          </p:cNvSpPr>
          <p:nvPr>
            <p:ph type="title"/>
          </p:nvPr>
        </p:nvSpPr>
        <p:spPr/>
        <p:txBody>
          <a:bodyPr/>
          <a:lstStyle/>
          <a:p>
            <a:r>
              <a:rPr lang="en-GB" dirty="0"/>
              <a:t>Ask yourself</a:t>
            </a:r>
          </a:p>
        </p:txBody>
      </p:sp>
      <p:sp>
        <p:nvSpPr>
          <p:cNvPr id="3" name="Content Placeholder 2">
            <a:extLst>
              <a:ext uri="{FF2B5EF4-FFF2-40B4-BE49-F238E27FC236}">
                <a16:creationId xmlns:a16="http://schemas.microsoft.com/office/drawing/2014/main" id="{48502AC2-A99E-935F-DBE7-939F43D4531A}"/>
              </a:ext>
            </a:extLst>
          </p:cNvPr>
          <p:cNvSpPr>
            <a:spLocks noGrp="1"/>
          </p:cNvSpPr>
          <p:nvPr>
            <p:ph idx="1"/>
          </p:nvPr>
        </p:nvSpPr>
        <p:spPr/>
        <p:txBody>
          <a:bodyPr/>
          <a:lstStyle/>
          <a:p>
            <a:pPr marL="285750" indent="-285750">
              <a:buFont typeface="Arial" panose="020B0604020202020204" pitchFamily="34" charset="0"/>
              <a:buChar char="•"/>
            </a:pPr>
            <a:r>
              <a:rPr lang="en-GB" dirty="0"/>
              <a:t>How confident do you feel to name and challenge racism? </a:t>
            </a:r>
          </a:p>
          <a:p>
            <a:endParaRPr lang="en-GB" dirty="0"/>
          </a:p>
          <a:p>
            <a:pPr marL="285750" indent="-285750">
              <a:buFont typeface="Arial" panose="020B0604020202020204" pitchFamily="34" charset="0"/>
              <a:buChar char="•"/>
            </a:pPr>
            <a:r>
              <a:rPr lang="en-GB" dirty="0"/>
              <a:t>How can you feel empowered to have conversations with children and families about race and identify? </a:t>
            </a:r>
          </a:p>
          <a:p>
            <a:endParaRPr lang="en-GB" dirty="0"/>
          </a:p>
          <a:p>
            <a:pPr marL="285750" indent="-285750">
              <a:buFont typeface="Arial" panose="020B0604020202020204" pitchFamily="34" charset="0"/>
              <a:buChar char="•"/>
            </a:pPr>
            <a:r>
              <a:rPr lang="en-GB" dirty="0"/>
              <a:t>How do you reflect on, and challenge, your own biases when working with children and families from diverse backgrounds?</a:t>
            </a:r>
          </a:p>
          <a:p>
            <a:endParaRPr lang="en-GB" dirty="0"/>
          </a:p>
          <a:p>
            <a:pPr marL="285750" indent="-285750">
              <a:buFont typeface="Arial" panose="020B0604020202020204" pitchFamily="34" charset="0"/>
              <a:buChar char="•"/>
            </a:pPr>
            <a:r>
              <a:rPr lang="en-GB" dirty="0"/>
              <a:t>How can you respond to the diverse communication needs of children and families?</a:t>
            </a:r>
          </a:p>
          <a:p>
            <a:endParaRPr lang="en-GB" dirty="0"/>
          </a:p>
          <a:p>
            <a:pPr marL="285750" indent="-285750">
              <a:buFont typeface="Arial" panose="020B0604020202020204" pitchFamily="34" charset="0"/>
              <a:buChar char="•"/>
            </a:pPr>
            <a:r>
              <a:rPr lang="en-GB" dirty="0"/>
              <a:t>What support do you need to enable you to do this effectively? </a:t>
            </a:r>
          </a:p>
          <a:p>
            <a:endParaRPr lang="en-GB" dirty="0"/>
          </a:p>
        </p:txBody>
      </p:sp>
      <p:sp>
        <p:nvSpPr>
          <p:cNvPr id="4" name="Footer Placeholder 3">
            <a:extLst>
              <a:ext uri="{FF2B5EF4-FFF2-40B4-BE49-F238E27FC236}">
                <a16:creationId xmlns:a16="http://schemas.microsoft.com/office/drawing/2014/main" id="{42E7AF27-E5DD-CC42-C258-C7B48B4F3038}"/>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978254DD-3981-7D93-C87A-08B20A152B8C}"/>
              </a:ext>
            </a:extLst>
          </p:cNvPr>
          <p:cNvSpPr>
            <a:spLocks noGrp="1"/>
          </p:cNvSpPr>
          <p:nvPr>
            <p:ph type="dt" sz="half" idx="10"/>
          </p:nvPr>
        </p:nvSpPr>
        <p:spPr/>
        <p:txBody>
          <a:bodyPr/>
          <a:lstStyle/>
          <a:p>
            <a:fld id="{F38F1A00-FA33-4080-97FF-785E675F5F40}" type="datetime1">
              <a:rPr lang="en-GB" smtClean="0"/>
              <a:t>27/02/2026</a:t>
            </a:fld>
            <a:endParaRPr lang="en-GB"/>
          </a:p>
        </p:txBody>
      </p:sp>
      <p:sp>
        <p:nvSpPr>
          <p:cNvPr id="6" name="Slide Number Placeholder 5">
            <a:extLst>
              <a:ext uri="{FF2B5EF4-FFF2-40B4-BE49-F238E27FC236}">
                <a16:creationId xmlns:a16="http://schemas.microsoft.com/office/drawing/2014/main" id="{37E88E9D-05DC-72CF-4C0A-6F54E6D18591}"/>
              </a:ext>
            </a:extLst>
          </p:cNvPr>
          <p:cNvSpPr>
            <a:spLocks noGrp="1"/>
          </p:cNvSpPr>
          <p:nvPr>
            <p:ph type="sldNum" sz="quarter" idx="12"/>
          </p:nvPr>
        </p:nvSpPr>
        <p:spPr/>
        <p:txBody>
          <a:bodyPr/>
          <a:lstStyle/>
          <a:p>
            <a:fld id="{36CE6FAB-1EBD-4B7C-9F52-D167A0873C56}" type="slidenum">
              <a:rPr lang="en-GB" smtClean="0"/>
              <a:pPr/>
              <a:t>26</a:t>
            </a:fld>
            <a:endParaRPr lang="en-GB" dirty="0"/>
          </a:p>
        </p:txBody>
      </p:sp>
    </p:spTree>
    <p:extLst>
      <p:ext uri="{BB962C8B-B14F-4D97-AF65-F5344CB8AC3E}">
        <p14:creationId xmlns:p14="http://schemas.microsoft.com/office/powerpoint/2010/main" val="3788611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52F3A-4559-5C44-E56C-D045EDE77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2D9407-9735-81A1-818D-70B237488275}"/>
              </a:ext>
            </a:extLst>
          </p:cNvPr>
          <p:cNvSpPr>
            <a:spLocks noGrp="1"/>
          </p:cNvSpPr>
          <p:nvPr>
            <p:ph type="title"/>
          </p:nvPr>
        </p:nvSpPr>
        <p:spPr/>
        <p:txBody>
          <a:bodyPr/>
          <a:lstStyle/>
          <a:p>
            <a:r>
              <a:rPr lang="en-GB" dirty="0"/>
              <a:t>Learning for safeguarding reviews</a:t>
            </a:r>
          </a:p>
        </p:txBody>
      </p:sp>
      <p:sp>
        <p:nvSpPr>
          <p:cNvPr id="4" name="Footer Placeholder 3">
            <a:extLst>
              <a:ext uri="{FF2B5EF4-FFF2-40B4-BE49-F238E27FC236}">
                <a16:creationId xmlns:a16="http://schemas.microsoft.com/office/drawing/2014/main" id="{3FD721F3-E091-FAA4-5D1C-9319014A9064}"/>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F559D4A5-901B-4FF8-3196-0F2A577BDF8F}"/>
              </a:ext>
            </a:extLst>
          </p:cNvPr>
          <p:cNvSpPr>
            <a:spLocks noGrp="1"/>
          </p:cNvSpPr>
          <p:nvPr>
            <p:ph type="dt" sz="half" idx="10"/>
          </p:nvPr>
        </p:nvSpPr>
        <p:spPr/>
        <p:txBody>
          <a:bodyPr/>
          <a:lstStyle/>
          <a:p>
            <a:fld id="{A7597CC5-11BA-4125-BF5F-35DD55010109}" type="datetime1">
              <a:rPr lang="en-GB" smtClean="0"/>
              <a:t>27/02/2026</a:t>
            </a:fld>
            <a:endParaRPr lang="en-GB"/>
          </a:p>
        </p:txBody>
      </p:sp>
      <p:sp>
        <p:nvSpPr>
          <p:cNvPr id="6" name="Slide Number Placeholder 5">
            <a:extLst>
              <a:ext uri="{FF2B5EF4-FFF2-40B4-BE49-F238E27FC236}">
                <a16:creationId xmlns:a16="http://schemas.microsoft.com/office/drawing/2014/main" id="{E1E4C6FE-C377-37E4-083B-DAC80573EBF7}"/>
              </a:ext>
            </a:extLst>
          </p:cNvPr>
          <p:cNvSpPr>
            <a:spLocks noGrp="1"/>
          </p:cNvSpPr>
          <p:nvPr>
            <p:ph type="sldNum" sz="quarter" idx="12"/>
          </p:nvPr>
        </p:nvSpPr>
        <p:spPr/>
        <p:txBody>
          <a:bodyPr/>
          <a:lstStyle/>
          <a:p>
            <a:fld id="{36CE6FAB-1EBD-4B7C-9F52-D167A0873C56}" type="slidenum">
              <a:rPr lang="en-GB" smtClean="0"/>
              <a:pPr/>
              <a:t>27</a:t>
            </a:fld>
            <a:endParaRPr lang="en-GB" dirty="0"/>
          </a:p>
        </p:txBody>
      </p:sp>
      <p:graphicFrame>
        <p:nvGraphicFramePr>
          <p:cNvPr id="9" name="Table 8">
            <a:extLst>
              <a:ext uri="{FF2B5EF4-FFF2-40B4-BE49-F238E27FC236}">
                <a16:creationId xmlns:a16="http://schemas.microsoft.com/office/drawing/2014/main" id="{FE7DFE91-4215-CF3A-5719-C7A7B0C25976}"/>
              </a:ext>
            </a:extLst>
          </p:cNvPr>
          <p:cNvGraphicFramePr>
            <a:graphicFrameLocks noGrp="1"/>
          </p:cNvGraphicFramePr>
          <p:nvPr>
            <p:extLst>
              <p:ext uri="{D42A27DB-BD31-4B8C-83A1-F6EECF244321}">
                <p14:modId xmlns:p14="http://schemas.microsoft.com/office/powerpoint/2010/main" val="772336306"/>
              </p:ext>
            </p:extLst>
          </p:nvPr>
        </p:nvGraphicFramePr>
        <p:xfrm>
          <a:off x="370800" y="1203767"/>
          <a:ext cx="8403336" cy="4886831"/>
        </p:xfrm>
        <a:graphic>
          <a:graphicData uri="http://schemas.openxmlformats.org/drawingml/2006/table">
            <a:tbl>
              <a:tblPr firstRow="1" firstCol="1" bandRow="1"/>
              <a:tblGrid>
                <a:gridCol w="2314527">
                  <a:extLst>
                    <a:ext uri="{9D8B030D-6E8A-4147-A177-3AD203B41FA5}">
                      <a16:colId xmlns:a16="http://schemas.microsoft.com/office/drawing/2014/main" val="3141860944"/>
                    </a:ext>
                  </a:extLst>
                </a:gridCol>
                <a:gridCol w="3081788">
                  <a:extLst>
                    <a:ext uri="{9D8B030D-6E8A-4147-A177-3AD203B41FA5}">
                      <a16:colId xmlns:a16="http://schemas.microsoft.com/office/drawing/2014/main" val="3295999573"/>
                    </a:ext>
                  </a:extLst>
                </a:gridCol>
                <a:gridCol w="3007021">
                  <a:extLst>
                    <a:ext uri="{9D8B030D-6E8A-4147-A177-3AD203B41FA5}">
                      <a16:colId xmlns:a16="http://schemas.microsoft.com/office/drawing/2014/main" val="1086261983"/>
                    </a:ext>
                  </a:extLst>
                </a:gridCol>
              </a:tblGrid>
              <a:tr h="348918">
                <a:tc>
                  <a:txBody>
                    <a:bodyPr/>
                    <a:lstStyle/>
                    <a:p>
                      <a:pPr>
                        <a:lnSpc>
                          <a:spcPct val="107000"/>
                        </a:lnSpc>
                        <a:spcAft>
                          <a:spcPts val="800"/>
                        </a:spcAft>
                        <a:buNone/>
                      </a:pPr>
                      <a:endParaRPr lang="en-GB" sz="1800" kern="100" dirty="0">
                        <a:effectLst/>
                        <a:latin typeface="+mj-lt"/>
                        <a:ea typeface="Aptos" panose="020B0004020202020204" pitchFamily="34" charset="0"/>
                        <a:cs typeface="Times New Roman" panose="02020603050405020304" pitchFamily="18" charset="0"/>
                      </a:endParaRP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800" b="1" kern="100" dirty="0">
                          <a:effectLst/>
                          <a:latin typeface="+mj-lt"/>
                          <a:ea typeface="Times New Roman" panose="02020603050405020304" pitchFamily="18" charset="0"/>
                        </a:rPr>
                        <a:t>THEME</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GB" sz="1800" b="1" kern="100" dirty="0">
                          <a:solidFill>
                            <a:schemeClr val="tx1"/>
                          </a:solidFill>
                          <a:effectLst/>
                          <a:latin typeface="+mj-lt"/>
                          <a:ea typeface="Aptos" panose="020B0004020202020204" pitchFamily="34" charset="0"/>
                          <a:cs typeface="Times New Roman" panose="02020603050405020304" pitchFamily="18" charset="0"/>
                        </a:rPr>
                        <a:t>ACTION</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4799110"/>
                  </a:ext>
                </a:extLst>
              </a:tr>
              <a:tr h="1815165">
                <a:tc>
                  <a:txBody>
                    <a:bodyPr/>
                    <a:lstStyle/>
                    <a:p>
                      <a:pPr>
                        <a:lnSpc>
                          <a:spcPct val="107000"/>
                        </a:lnSpc>
                        <a:spcAft>
                          <a:spcPts val="800"/>
                        </a:spcAft>
                        <a:buNone/>
                      </a:pPr>
                      <a:r>
                        <a:rPr lang="en-GB" sz="1800" b="1" kern="100" dirty="0">
                          <a:solidFill>
                            <a:schemeClr val="accent3"/>
                          </a:solidFill>
                          <a:effectLst/>
                          <a:latin typeface="+mj-lt"/>
                          <a:ea typeface="Aptos" panose="020B0004020202020204" pitchFamily="34" charset="0"/>
                          <a:cs typeface="Times New Roman" panose="02020603050405020304" pitchFamily="18" charset="0"/>
                        </a:rPr>
                        <a:t>BRINGING TOGETHER THE REVIEW PANEL</a:t>
                      </a:r>
                      <a:endParaRPr lang="en-GB" sz="1800" kern="100" dirty="0">
                        <a:solidFill>
                          <a:schemeClr val="accent3"/>
                        </a:solidFill>
                        <a:effectLst/>
                        <a:latin typeface="+mj-lt"/>
                        <a:ea typeface="Aptos" panose="020B0004020202020204" pitchFamily="34" charset="0"/>
                        <a:cs typeface="Times New Roman" panose="02020603050405020304" pitchFamily="18" charset="0"/>
                      </a:endParaRPr>
                    </a:p>
                    <a:p>
                      <a:pPr>
                        <a:lnSpc>
                          <a:spcPct val="107000"/>
                        </a:lnSpc>
                        <a:spcAft>
                          <a:spcPts val="800"/>
                        </a:spcAft>
                        <a:buNone/>
                      </a:pPr>
                      <a:r>
                        <a:rPr lang="en-GB" sz="1800" kern="100" dirty="0">
                          <a:solidFill>
                            <a:schemeClr val="accent3"/>
                          </a:solidFill>
                          <a:effectLst/>
                          <a:latin typeface="+mj-lt"/>
                          <a:ea typeface="Aptos" panose="020B0004020202020204" pitchFamily="34" charset="0"/>
                          <a:cs typeface="Times New Roman" panose="02020603050405020304" pitchFamily="18" charset="0"/>
                        </a:rPr>
                        <a:t> </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800" kern="100" dirty="0">
                          <a:effectLst/>
                          <a:latin typeface="+mj-lt"/>
                          <a:ea typeface="Times New Roman" panose="02020603050405020304" pitchFamily="18" charset="0"/>
                        </a:rPr>
                        <a:t>Reviews are not consistently exploring the ways in which race, ethnicity and culture may influence practice responses to Black, Asian and Mixed Heritage children.</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800" kern="100">
                          <a:solidFill>
                            <a:schemeClr val="tx1"/>
                          </a:solidFill>
                          <a:effectLst/>
                          <a:latin typeface="+mj-lt"/>
                          <a:ea typeface="Aptos" panose="020B0004020202020204" pitchFamily="34" charset="0"/>
                          <a:cs typeface="Times New Roman" panose="02020603050405020304" pitchFamily="18" charset="0"/>
                        </a:rPr>
                        <a:t>Consider whether the review panel has expertise in analysing the impact of race, ethnicity and culture on practice responses.</a:t>
                      </a:r>
                      <a:endParaRPr lang="en-GB" sz="1800" kern="100" dirty="0">
                        <a:solidFill>
                          <a:schemeClr val="tx1"/>
                        </a:solidFill>
                        <a:effectLst/>
                        <a:latin typeface="+mj-lt"/>
                        <a:ea typeface="Aptos" panose="020B0004020202020204" pitchFamily="34" charset="0"/>
                        <a:cs typeface="Times New Roman" panose="02020603050405020304" pitchFamily="18" charset="0"/>
                      </a:endParaRP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1568817"/>
                  </a:ext>
                </a:extLst>
              </a:tr>
              <a:tr h="2722748">
                <a:tc>
                  <a:txBody>
                    <a:bodyPr/>
                    <a:lstStyle/>
                    <a:p>
                      <a:pPr>
                        <a:buNone/>
                      </a:pPr>
                      <a:r>
                        <a:rPr lang="en-GB" sz="1800" b="1" kern="100" dirty="0">
                          <a:solidFill>
                            <a:schemeClr val="accent3"/>
                          </a:solidFill>
                          <a:effectLst/>
                          <a:latin typeface="+mj-lt"/>
                          <a:ea typeface="Times New Roman" panose="02020603050405020304" pitchFamily="18" charset="0"/>
                        </a:rPr>
                        <a:t>ACKNOWLEDGING RACISM</a:t>
                      </a:r>
                      <a:endParaRPr lang="en-GB" sz="1800" kern="100" dirty="0">
                        <a:solidFill>
                          <a:schemeClr val="accent3"/>
                        </a:solidFill>
                        <a:effectLst/>
                        <a:latin typeface="+mj-lt"/>
                        <a:ea typeface="Times New Roman" panose="02020603050405020304" pitchFamily="18" charset="0"/>
                      </a:endParaRPr>
                    </a:p>
                    <a:p>
                      <a:pPr>
                        <a:buNone/>
                      </a:pPr>
                      <a:r>
                        <a:rPr lang="en-GB" sz="1800" kern="100" dirty="0">
                          <a:solidFill>
                            <a:schemeClr val="accent3"/>
                          </a:solidFill>
                          <a:effectLst/>
                          <a:latin typeface="+mj-lt"/>
                          <a:ea typeface="Times New Roman" panose="02020603050405020304" pitchFamily="18" charset="0"/>
                        </a:rPr>
                        <a:t> </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800" kern="100">
                          <a:effectLst/>
                          <a:latin typeface="+mj-lt"/>
                          <a:ea typeface="Times New Roman" panose="02020603050405020304" pitchFamily="18" charset="0"/>
                        </a:rPr>
                        <a:t>There is a silence in reviews on the role of racism – whether internalised/ interpersonal, institutional or structural in nature – in service and practice responses to Black, Asian and Mixed Heritage children and families.</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800" kern="100" dirty="0">
                          <a:solidFill>
                            <a:schemeClr val="tx1"/>
                          </a:solidFill>
                          <a:effectLst/>
                          <a:latin typeface="+mj-lt"/>
                          <a:ea typeface="Aptos" panose="020B0004020202020204" pitchFamily="34" charset="0"/>
                          <a:cs typeface="Times New Roman" panose="02020603050405020304" pitchFamily="18" charset="0"/>
                        </a:rPr>
                        <a:t>The commissioning process should start from the position that children and families from Black, Asian and Mixed Heritage backgrounds will have experienced racism in their lives.</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6219290"/>
                  </a:ext>
                </a:extLst>
              </a:tr>
            </a:tbl>
          </a:graphicData>
        </a:graphic>
      </p:graphicFrame>
    </p:spTree>
    <p:extLst>
      <p:ext uri="{BB962C8B-B14F-4D97-AF65-F5344CB8AC3E}">
        <p14:creationId xmlns:p14="http://schemas.microsoft.com/office/powerpoint/2010/main" val="2171449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FB28E-533E-AF5E-D092-D1729C5279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49781-2EB1-A70E-DC6F-E7CACEBF34A7}"/>
              </a:ext>
            </a:extLst>
          </p:cNvPr>
          <p:cNvSpPr>
            <a:spLocks noGrp="1"/>
          </p:cNvSpPr>
          <p:nvPr>
            <p:ph type="title"/>
          </p:nvPr>
        </p:nvSpPr>
        <p:spPr/>
        <p:txBody>
          <a:bodyPr/>
          <a:lstStyle/>
          <a:p>
            <a:r>
              <a:rPr lang="en-GB" dirty="0"/>
              <a:t>Learning for safeguarding reviews</a:t>
            </a:r>
          </a:p>
        </p:txBody>
      </p:sp>
      <p:sp>
        <p:nvSpPr>
          <p:cNvPr id="4" name="Footer Placeholder 3">
            <a:extLst>
              <a:ext uri="{FF2B5EF4-FFF2-40B4-BE49-F238E27FC236}">
                <a16:creationId xmlns:a16="http://schemas.microsoft.com/office/drawing/2014/main" id="{5D84F4D1-DD59-105A-2249-6F5880B87D0C}"/>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A3E0BBEC-6A25-F94B-CE6D-3777B80776D0}"/>
              </a:ext>
            </a:extLst>
          </p:cNvPr>
          <p:cNvSpPr>
            <a:spLocks noGrp="1"/>
          </p:cNvSpPr>
          <p:nvPr>
            <p:ph type="dt" sz="half" idx="10"/>
          </p:nvPr>
        </p:nvSpPr>
        <p:spPr/>
        <p:txBody>
          <a:bodyPr/>
          <a:lstStyle/>
          <a:p>
            <a:fld id="{45D21A7D-A24A-4B34-AE8E-A48F87020712}" type="datetime1">
              <a:rPr lang="en-GB" smtClean="0"/>
              <a:t>27/02/2026</a:t>
            </a:fld>
            <a:endParaRPr lang="en-GB"/>
          </a:p>
        </p:txBody>
      </p:sp>
      <p:sp>
        <p:nvSpPr>
          <p:cNvPr id="6" name="Slide Number Placeholder 5">
            <a:extLst>
              <a:ext uri="{FF2B5EF4-FFF2-40B4-BE49-F238E27FC236}">
                <a16:creationId xmlns:a16="http://schemas.microsoft.com/office/drawing/2014/main" id="{B678D003-7C11-CF09-A5F5-EC51C82E8B9A}"/>
              </a:ext>
            </a:extLst>
          </p:cNvPr>
          <p:cNvSpPr>
            <a:spLocks noGrp="1"/>
          </p:cNvSpPr>
          <p:nvPr>
            <p:ph type="sldNum" sz="quarter" idx="12"/>
          </p:nvPr>
        </p:nvSpPr>
        <p:spPr/>
        <p:txBody>
          <a:bodyPr/>
          <a:lstStyle/>
          <a:p>
            <a:fld id="{36CE6FAB-1EBD-4B7C-9F52-D167A0873C56}" type="slidenum">
              <a:rPr lang="en-GB" smtClean="0"/>
              <a:pPr/>
              <a:t>28</a:t>
            </a:fld>
            <a:endParaRPr lang="en-GB" dirty="0"/>
          </a:p>
        </p:txBody>
      </p:sp>
      <p:graphicFrame>
        <p:nvGraphicFramePr>
          <p:cNvPr id="9" name="Table 8">
            <a:extLst>
              <a:ext uri="{FF2B5EF4-FFF2-40B4-BE49-F238E27FC236}">
                <a16:creationId xmlns:a16="http://schemas.microsoft.com/office/drawing/2014/main" id="{7B251395-FF68-B8E7-AD1A-F29E4042A7F5}"/>
              </a:ext>
            </a:extLst>
          </p:cNvPr>
          <p:cNvGraphicFramePr>
            <a:graphicFrameLocks noGrp="1"/>
          </p:cNvGraphicFramePr>
          <p:nvPr>
            <p:extLst>
              <p:ext uri="{D42A27DB-BD31-4B8C-83A1-F6EECF244321}">
                <p14:modId xmlns:p14="http://schemas.microsoft.com/office/powerpoint/2010/main" val="1988204640"/>
              </p:ext>
            </p:extLst>
          </p:nvPr>
        </p:nvGraphicFramePr>
        <p:xfrm>
          <a:off x="360000" y="1154610"/>
          <a:ext cx="8661600" cy="5131146"/>
        </p:xfrm>
        <a:graphic>
          <a:graphicData uri="http://schemas.openxmlformats.org/drawingml/2006/table">
            <a:tbl>
              <a:tblPr firstRow="1" firstCol="1" bandRow="1"/>
              <a:tblGrid>
                <a:gridCol w="1969624">
                  <a:extLst>
                    <a:ext uri="{9D8B030D-6E8A-4147-A177-3AD203B41FA5}">
                      <a16:colId xmlns:a16="http://schemas.microsoft.com/office/drawing/2014/main" val="3141860944"/>
                    </a:ext>
                  </a:extLst>
                </a:gridCol>
                <a:gridCol w="3592539">
                  <a:extLst>
                    <a:ext uri="{9D8B030D-6E8A-4147-A177-3AD203B41FA5}">
                      <a16:colId xmlns:a16="http://schemas.microsoft.com/office/drawing/2014/main" val="3295999573"/>
                    </a:ext>
                  </a:extLst>
                </a:gridCol>
                <a:gridCol w="3099437">
                  <a:extLst>
                    <a:ext uri="{9D8B030D-6E8A-4147-A177-3AD203B41FA5}">
                      <a16:colId xmlns:a16="http://schemas.microsoft.com/office/drawing/2014/main" val="1086261983"/>
                    </a:ext>
                  </a:extLst>
                </a:gridCol>
              </a:tblGrid>
              <a:tr h="316385">
                <a:tc>
                  <a:txBody>
                    <a:bodyPr/>
                    <a:lstStyle/>
                    <a:p>
                      <a:pPr>
                        <a:lnSpc>
                          <a:spcPct val="107000"/>
                        </a:lnSpc>
                        <a:spcAft>
                          <a:spcPts val="800"/>
                        </a:spcAft>
                        <a:buNone/>
                      </a:pPr>
                      <a:endParaRPr lang="en-GB" sz="1800" kern="100" dirty="0">
                        <a:effectLst/>
                        <a:latin typeface="+mj-lt"/>
                        <a:ea typeface="Aptos" panose="020B0004020202020204" pitchFamily="34" charset="0"/>
                        <a:cs typeface="Times New Roman" panose="02020603050405020304" pitchFamily="18" charset="0"/>
                      </a:endParaRP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800" b="1" kern="100" dirty="0">
                          <a:effectLst/>
                          <a:latin typeface="+mj-lt"/>
                          <a:ea typeface="Times New Roman" panose="02020603050405020304" pitchFamily="18" charset="0"/>
                        </a:rPr>
                        <a:t>THEME</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buNone/>
                      </a:pPr>
                      <a:r>
                        <a:rPr lang="en-GB" sz="1800" b="1" kern="100" dirty="0">
                          <a:solidFill>
                            <a:schemeClr val="tx1"/>
                          </a:solidFill>
                          <a:effectLst/>
                          <a:latin typeface="+mj-lt"/>
                          <a:ea typeface="Aptos" panose="020B0004020202020204" pitchFamily="34" charset="0"/>
                          <a:cs typeface="Times New Roman" panose="02020603050405020304" pitchFamily="18" charset="0"/>
                        </a:rPr>
                        <a:t>ACTION</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4799110"/>
                  </a:ext>
                </a:extLst>
              </a:tr>
              <a:tr h="1580727">
                <a:tc>
                  <a:txBody>
                    <a:bodyPr/>
                    <a:lstStyle/>
                    <a:p>
                      <a:pPr>
                        <a:buNone/>
                      </a:pPr>
                      <a:r>
                        <a:rPr lang="en-GB" sz="1800" b="1" kern="100" dirty="0">
                          <a:solidFill>
                            <a:schemeClr val="accent3"/>
                          </a:solidFill>
                          <a:effectLst/>
                          <a:latin typeface="+mj-lt"/>
                          <a:ea typeface="Times New Roman" panose="02020603050405020304" pitchFamily="18" charset="0"/>
                        </a:rPr>
                        <a:t>CREATING THE RIGHT CONDITIONS</a:t>
                      </a:r>
                      <a:endParaRPr lang="en-GB" sz="1800" kern="100" dirty="0">
                        <a:solidFill>
                          <a:schemeClr val="accent3"/>
                        </a:solidFill>
                        <a:effectLst/>
                        <a:latin typeface="+mj-lt"/>
                        <a:ea typeface="Times New Roman" panose="02020603050405020304" pitchFamily="18" charset="0"/>
                      </a:endParaRPr>
                    </a:p>
                    <a:p>
                      <a:pPr>
                        <a:buNone/>
                      </a:pPr>
                      <a:r>
                        <a:rPr lang="en-GB" sz="1800" b="1" kern="100" dirty="0">
                          <a:solidFill>
                            <a:schemeClr val="accent3"/>
                          </a:solidFill>
                          <a:effectLst/>
                          <a:latin typeface="+mj-lt"/>
                          <a:ea typeface="Times New Roman" panose="02020603050405020304" pitchFamily="18" charset="0"/>
                        </a:rPr>
                        <a:t> </a:t>
                      </a:r>
                      <a:endParaRPr lang="en-GB" sz="1800" kern="100" dirty="0">
                        <a:solidFill>
                          <a:schemeClr val="accent3"/>
                        </a:solidFill>
                        <a:effectLst/>
                        <a:latin typeface="+mj-lt"/>
                        <a:ea typeface="Times New Roman" panose="02020603050405020304" pitchFamily="18" charset="0"/>
                      </a:endParaRP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800" kern="100" dirty="0">
                          <a:effectLst/>
                          <a:latin typeface="+mj-lt"/>
                          <a:ea typeface="Times New Roman" panose="02020603050405020304" pitchFamily="18" charset="0"/>
                        </a:rPr>
                        <a:t>Partnerships should reflect on their processes for responding to challenges from the review panel or independent review author about practice that reflects racist or biased approaches.</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800" kern="100" dirty="0">
                          <a:solidFill>
                            <a:schemeClr val="tx1"/>
                          </a:solidFill>
                          <a:effectLst/>
                          <a:latin typeface="+mj-lt"/>
                          <a:ea typeface="Aptos" panose="020B0004020202020204" pitchFamily="34" charset="0"/>
                          <a:cs typeface="Times New Roman" panose="02020603050405020304" pitchFamily="18" charset="0"/>
                        </a:rPr>
                        <a:t>Create the conditions in which the rapid review panel and LCSPR lead reviewer will feel confident to explore issues concerning race, culture, and ethnicity robustly, and to identify and challenge racism when it occurs in practice.</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7243203"/>
                  </a:ext>
                </a:extLst>
              </a:tr>
              <a:tr h="1447868">
                <a:tc>
                  <a:txBody>
                    <a:bodyPr/>
                    <a:lstStyle/>
                    <a:p>
                      <a:pPr>
                        <a:buNone/>
                      </a:pPr>
                      <a:r>
                        <a:rPr lang="en-GB" sz="1800" b="1" kern="100" dirty="0">
                          <a:solidFill>
                            <a:schemeClr val="accent3"/>
                          </a:solidFill>
                          <a:effectLst/>
                          <a:latin typeface="+mj-lt"/>
                          <a:ea typeface="Times New Roman" panose="02020603050405020304" pitchFamily="18" charset="0"/>
                        </a:rPr>
                        <a:t>DRAFTING TERMS OF REFERENCE</a:t>
                      </a:r>
                      <a:endParaRPr lang="en-GB" sz="1800" kern="100" dirty="0">
                        <a:solidFill>
                          <a:schemeClr val="accent3"/>
                        </a:solidFill>
                        <a:effectLst/>
                        <a:latin typeface="+mj-lt"/>
                        <a:ea typeface="Times New Roman" panose="02020603050405020304" pitchFamily="18" charset="0"/>
                      </a:endParaRPr>
                    </a:p>
                    <a:p>
                      <a:pPr>
                        <a:buNone/>
                      </a:pPr>
                      <a:r>
                        <a:rPr lang="en-GB" sz="1800" kern="100" dirty="0">
                          <a:solidFill>
                            <a:schemeClr val="accent3"/>
                          </a:solidFill>
                          <a:effectLst/>
                          <a:latin typeface="+mj-lt"/>
                          <a:ea typeface="Times New Roman" panose="02020603050405020304" pitchFamily="18" charset="0"/>
                        </a:rPr>
                        <a:t> </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800" kern="100" dirty="0">
                          <a:effectLst/>
                          <a:latin typeface="+mj-lt"/>
                          <a:ea typeface="Times New Roman" panose="02020603050405020304" pitchFamily="18" charset="0"/>
                        </a:rPr>
                        <a:t>When safeguarding partnerships explicitly construct terms of reference and key lines of enquiry that focus on exploring the impact of race, ethnicity, racism or bias on practice, this positively impacts the reviewer’s consideration of learning in reviews.</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800" kern="100" dirty="0">
                          <a:solidFill>
                            <a:schemeClr val="tx1"/>
                          </a:solidFill>
                          <a:effectLst/>
                          <a:latin typeface="+mj-lt"/>
                          <a:ea typeface="Aptos" panose="020B0004020202020204" pitchFamily="34" charset="0"/>
                          <a:cs typeface="Times New Roman" panose="02020603050405020304" pitchFamily="18" charset="0"/>
                        </a:rPr>
                        <a:t>Consider how to embed, and quality assure, a focus on the impact of race, ethnicity and culture, on practice within the rapid reviews process and within Terms of Reference. </a:t>
                      </a:r>
                    </a:p>
                  </a:txBody>
                  <a:tcPr marL="40097" marR="40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0477076"/>
                  </a:ext>
                </a:extLst>
              </a:tr>
            </a:tbl>
          </a:graphicData>
        </a:graphic>
      </p:graphicFrame>
    </p:spTree>
    <p:extLst>
      <p:ext uri="{BB962C8B-B14F-4D97-AF65-F5344CB8AC3E}">
        <p14:creationId xmlns:p14="http://schemas.microsoft.com/office/powerpoint/2010/main" val="3511835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FE40-9492-F13C-BD95-38F9BFD3D3D4}"/>
              </a:ext>
            </a:extLst>
          </p:cNvPr>
          <p:cNvSpPr>
            <a:spLocks noGrp="1"/>
          </p:cNvSpPr>
          <p:nvPr>
            <p:ph type="title"/>
          </p:nvPr>
        </p:nvSpPr>
        <p:spPr>
          <a:xfrm>
            <a:off x="483798" y="1463040"/>
            <a:ext cx="2847230" cy="2690949"/>
          </a:xfrm>
        </p:spPr>
        <p:txBody>
          <a:bodyPr anchor="t">
            <a:normAutofit/>
          </a:bodyPr>
          <a:lstStyle/>
          <a:p>
            <a:r>
              <a:rPr lang="en-GB" sz="4200" dirty="0"/>
              <a:t>What to take away from today </a:t>
            </a:r>
          </a:p>
        </p:txBody>
      </p:sp>
      <p:sp>
        <p:nvSpPr>
          <p:cNvPr id="3" name="Content Placeholder 2">
            <a:extLst>
              <a:ext uri="{FF2B5EF4-FFF2-40B4-BE49-F238E27FC236}">
                <a16:creationId xmlns:a16="http://schemas.microsoft.com/office/drawing/2014/main" id="{C7E937B7-391D-DED0-6360-BEDE74D7A63C}"/>
              </a:ext>
            </a:extLst>
          </p:cNvPr>
          <p:cNvSpPr>
            <a:spLocks noGrp="1"/>
          </p:cNvSpPr>
          <p:nvPr>
            <p:ph idx="1"/>
          </p:nvPr>
        </p:nvSpPr>
        <p:spPr>
          <a:xfrm>
            <a:off x="4096631" y="1091213"/>
            <a:ext cx="4418719" cy="4814580"/>
          </a:xfrm>
        </p:spPr>
        <p:txBody>
          <a:bodyPr anchor="t">
            <a:noAutofit/>
          </a:bodyPr>
          <a:lstStyle/>
          <a:p>
            <a:pPr>
              <a:lnSpc>
                <a:spcPct val="90000"/>
              </a:lnSpc>
              <a:spcAft>
                <a:spcPts val="800"/>
              </a:spcAft>
              <a:buNone/>
            </a:pPr>
            <a:r>
              <a:rPr lang="en-GB" sz="1600" b="1" kern="100" dirty="0">
                <a:solidFill>
                  <a:schemeClr val="tx1"/>
                </a:solidFill>
                <a:effectLst/>
                <a:ea typeface="Aptos" panose="020B0004020202020204" pitchFamily="34" charset="0"/>
                <a:cs typeface="Times New Roman" panose="02020603050405020304" pitchFamily="18" charset="0"/>
              </a:rPr>
              <a:t>Keep the child at the centre </a:t>
            </a:r>
            <a:r>
              <a:rPr lang="en-GB" sz="1600" b="0" kern="100" dirty="0">
                <a:solidFill>
                  <a:schemeClr val="tx1"/>
                </a:solidFill>
                <a:effectLst/>
                <a:ea typeface="Aptos" panose="020B0004020202020204" pitchFamily="34" charset="0"/>
                <a:cs typeface="Times New Roman" panose="02020603050405020304" pitchFamily="18" charset="0"/>
              </a:rPr>
              <a:t>by listening to their voice</a:t>
            </a:r>
            <a:r>
              <a:rPr lang="en-GB" sz="1600" b="0" kern="100" dirty="0">
                <a:solidFill>
                  <a:schemeClr val="tx1"/>
                </a:solidFill>
                <a:ea typeface="Aptos" panose="020B0004020202020204" pitchFamily="34" charset="0"/>
                <a:cs typeface="Times New Roman" panose="02020603050405020304" pitchFamily="18" charset="0"/>
              </a:rPr>
              <a:t> and experience</a:t>
            </a:r>
            <a:r>
              <a:rPr lang="en-GB" sz="1600" b="0" kern="100" dirty="0">
                <a:solidFill>
                  <a:schemeClr val="tx1"/>
                </a:solidFill>
                <a:effectLst/>
                <a:ea typeface="Aptos" panose="020B0004020202020204" pitchFamily="34" charset="0"/>
                <a:cs typeface="Times New Roman" panose="02020603050405020304" pitchFamily="18" charset="0"/>
              </a:rPr>
              <a:t>, understanding their background, and considering how culture and identity shape their needs and safety.</a:t>
            </a:r>
          </a:p>
          <a:p>
            <a:pPr>
              <a:lnSpc>
                <a:spcPct val="90000"/>
              </a:lnSpc>
              <a:spcAft>
                <a:spcPts val="800"/>
              </a:spcAft>
              <a:buNone/>
            </a:pPr>
            <a:r>
              <a:rPr lang="en-GB" sz="1600" b="1" kern="100" dirty="0">
                <a:solidFill>
                  <a:schemeClr val="tx1"/>
                </a:solidFill>
                <a:effectLst/>
                <a:ea typeface="Aptos" panose="020B0004020202020204" pitchFamily="34" charset="0"/>
                <a:cs typeface="Times New Roman" panose="02020603050405020304" pitchFamily="18" charset="0"/>
              </a:rPr>
              <a:t>Work together </a:t>
            </a:r>
            <a:r>
              <a:rPr lang="en-GB" sz="1600" b="1" kern="100" dirty="0">
                <a:solidFill>
                  <a:schemeClr val="tx1"/>
                </a:solidFill>
                <a:ea typeface="Aptos" panose="020B0004020202020204" pitchFamily="34" charset="0"/>
                <a:cs typeface="Times New Roman" panose="02020603050405020304" pitchFamily="18" charset="0"/>
              </a:rPr>
              <a:t>to create</a:t>
            </a:r>
            <a:r>
              <a:rPr lang="en-GB" sz="1600" b="1" kern="100" dirty="0">
                <a:solidFill>
                  <a:schemeClr val="tx1"/>
                </a:solidFill>
                <a:effectLst/>
                <a:ea typeface="Aptos" panose="020B0004020202020204" pitchFamily="34" charset="0"/>
                <a:cs typeface="Times New Roman" panose="02020603050405020304" pitchFamily="18" charset="0"/>
              </a:rPr>
              <a:t> equity </a:t>
            </a:r>
            <a:r>
              <a:rPr lang="en-GB" sz="1600" b="0" kern="100" dirty="0">
                <a:solidFill>
                  <a:schemeClr val="tx1"/>
                </a:solidFill>
                <a:effectLst/>
                <a:ea typeface="Aptos" panose="020B0004020202020204" pitchFamily="34" charset="0"/>
                <a:cs typeface="Times New Roman" panose="02020603050405020304" pitchFamily="18" charset="0"/>
              </a:rPr>
              <a:t>by creating open and supportive organisational cultures where all practitioners share responsibility for fair and inclusive safeguarding practice and bias is explored and challenged.</a:t>
            </a:r>
          </a:p>
          <a:p>
            <a:pPr>
              <a:lnSpc>
                <a:spcPct val="90000"/>
              </a:lnSpc>
              <a:spcAft>
                <a:spcPts val="800"/>
              </a:spcAft>
              <a:buNone/>
            </a:pPr>
            <a:r>
              <a:rPr lang="en-GB" sz="1600" b="1" kern="100" dirty="0">
                <a:solidFill>
                  <a:schemeClr val="tx1"/>
                </a:solidFill>
                <a:effectLst/>
                <a:ea typeface="Aptos" panose="020B0004020202020204" pitchFamily="34" charset="0"/>
                <a:cs typeface="Times New Roman" panose="02020603050405020304" pitchFamily="18" charset="0"/>
              </a:rPr>
              <a:t>Talk openly about race and racism </a:t>
            </a:r>
            <a:r>
              <a:rPr lang="en-GB" sz="1600" b="0" kern="100" dirty="0">
                <a:solidFill>
                  <a:schemeClr val="tx1"/>
                </a:solidFill>
                <a:effectLst/>
                <a:ea typeface="Aptos" panose="020B0004020202020204" pitchFamily="34" charset="0"/>
                <a:cs typeface="Times New Roman" panose="02020603050405020304" pitchFamily="18" charset="0"/>
              </a:rPr>
              <a:t>in all safeguarding work. Recognise how discrimination and bias can affect professional decision making and the lived experiences of children and take steps to challenge this.</a:t>
            </a:r>
          </a:p>
          <a:p>
            <a:pPr>
              <a:lnSpc>
                <a:spcPct val="90000"/>
              </a:lnSpc>
              <a:spcAft>
                <a:spcPts val="800"/>
              </a:spcAft>
              <a:buNone/>
            </a:pPr>
            <a:r>
              <a:rPr lang="en-GB" sz="1600" b="1" kern="100" dirty="0">
                <a:solidFill>
                  <a:schemeClr val="tx1"/>
                </a:solidFill>
                <a:effectLst/>
                <a:ea typeface="Aptos" panose="020B0004020202020204" pitchFamily="34" charset="0"/>
                <a:cs typeface="Times New Roman" panose="02020603050405020304" pitchFamily="18" charset="0"/>
              </a:rPr>
              <a:t>Reflect and learn continuously </a:t>
            </a:r>
            <a:r>
              <a:rPr lang="en-GB" sz="1600" b="0" kern="100" dirty="0">
                <a:solidFill>
                  <a:schemeClr val="tx1"/>
                </a:solidFill>
                <a:effectLst/>
                <a:ea typeface="Aptos" panose="020B0004020202020204" pitchFamily="34" charset="0"/>
                <a:cs typeface="Times New Roman" panose="02020603050405020304" pitchFamily="18" charset="0"/>
              </a:rPr>
              <a:t>through supervision and training that explores bias, builds cultural understanding, and strengthens confidence in discussing race and identity.</a:t>
            </a:r>
          </a:p>
          <a:p>
            <a:pPr>
              <a:lnSpc>
                <a:spcPct val="90000"/>
              </a:lnSpc>
            </a:pPr>
            <a:endParaRPr lang="en-GB" sz="1600" b="0" dirty="0"/>
          </a:p>
        </p:txBody>
      </p:sp>
      <p:sp>
        <p:nvSpPr>
          <p:cNvPr id="5" name="Slide Number Placeholder 4">
            <a:extLst>
              <a:ext uri="{FF2B5EF4-FFF2-40B4-BE49-F238E27FC236}">
                <a16:creationId xmlns:a16="http://schemas.microsoft.com/office/drawing/2014/main" id="{AA47F3FE-DA33-85B3-0998-1FCCD74B2C5C}"/>
              </a:ext>
            </a:extLst>
          </p:cNvPr>
          <p:cNvSpPr>
            <a:spLocks noGrp="1"/>
          </p:cNvSpPr>
          <p:nvPr>
            <p:ph type="sldNum" sz="quarter" idx="12"/>
          </p:nvPr>
        </p:nvSpPr>
        <p:spPr>
          <a:xfrm>
            <a:off x="6457950" y="6492240"/>
            <a:ext cx="2057400" cy="365125"/>
          </a:xfrm>
        </p:spPr>
        <p:txBody>
          <a:bodyPr>
            <a:normAutofit/>
          </a:bodyPr>
          <a:lstStyle/>
          <a:p>
            <a:pPr>
              <a:spcAft>
                <a:spcPts val="600"/>
              </a:spcAft>
            </a:pPr>
            <a:fld id="{EEC58D1C-D36B-4371-8E5D-D0E34029653F}" type="slidenum">
              <a:rPr lang="en-GB" smtClean="0"/>
              <a:pPr>
                <a:spcAft>
                  <a:spcPts val="600"/>
                </a:spcAft>
              </a:pPr>
              <a:t>29</a:t>
            </a:fld>
            <a:endParaRPr lang="en-GB"/>
          </a:p>
        </p:txBody>
      </p:sp>
      <p:sp>
        <p:nvSpPr>
          <p:cNvPr id="6" name="Footer Placeholder 3">
            <a:extLst>
              <a:ext uri="{FF2B5EF4-FFF2-40B4-BE49-F238E27FC236}">
                <a16:creationId xmlns:a16="http://schemas.microsoft.com/office/drawing/2014/main" id="{E4B5766B-F173-E836-B731-C45EB9AE9E2C}"/>
              </a:ext>
            </a:extLst>
          </p:cNvPr>
          <p:cNvSpPr>
            <a:spLocks noGrp="1"/>
          </p:cNvSpPr>
          <p:nvPr>
            <p:ph type="ftr" sz="quarter" idx="11"/>
          </p:nvPr>
        </p:nvSpPr>
        <p:spPr>
          <a:xfrm>
            <a:off x="312923" y="6486840"/>
            <a:ext cx="7074711" cy="365125"/>
          </a:xfrm>
        </p:spPr>
        <p:txBody>
          <a:bodyPr/>
          <a:lstStyle/>
          <a:p>
            <a:r>
              <a:rPr lang="en-GB" sz="1200" dirty="0">
                <a:latin typeface="Aptos" panose="020B0004020202020204" pitchFamily="34" charset="0"/>
              </a:rPr>
              <a:t>"It's Silent": Race, racism and safeguarding children</a:t>
            </a:r>
          </a:p>
        </p:txBody>
      </p:sp>
      <p:sp>
        <p:nvSpPr>
          <p:cNvPr id="4" name="Date Placeholder 3">
            <a:extLst>
              <a:ext uri="{FF2B5EF4-FFF2-40B4-BE49-F238E27FC236}">
                <a16:creationId xmlns:a16="http://schemas.microsoft.com/office/drawing/2014/main" id="{EC059BED-BE26-A959-1851-5DC87DA36724}"/>
              </a:ext>
            </a:extLst>
          </p:cNvPr>
          <p:cNvSpPr>
            <a:spLocks noGrp="1"/>
          </p:cNvSpPr>
          <p:nvPr>
            <p:ph type="dt" sz="half" idx="10"/>
          </p:nvPr>
        </p:nvSpPr>
        <p:spPr/>
        <p:txBody>
          <a:bodyPr/>
          <a:lstStyle/>
          <a:p>
            <a:fld id="{BCBBEAA4-E03C-476B-9A1E-79A2DB69EA93}" type="datetime1">
              <a:rPr lang="en-GB" smtClean="0"/>
              <a:t>27/02/2026</a:t>
            </a:fld>
            <a:endParaRPr lang="en-GB"/>
          </a:p>
        </p:txBody>
      </p:sp>
    </p:spTree>
    <p:extLst>
      <p:ext uri="{BB962C8B-B14F-4D97-AF65-F5344CB8AC3E}">
        <p14:creationId xmlns:p14="http://schemas.microsoft.com/office/powerpoint/2010/main" val="436554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CC81-E5FB-0DC3-DB6A-E7BD5BC5872C}"/>
              </a:ext>
            </a:extLst>
          </p:cNvPr>
          <p:cNvSpPr>
            <a:spLocks noGrp="1"/>
          </p:cNvSpPr>
          <p:nvPr>
            <p:ph type="title"/>
          </p:nvPr>
        </p:nvSpPr>
        <p:spPr/>
        <p:txBody>
          <a:bodyPr/>
          <a:lstStyle/>
          <a:p>
            <a:r>
              <a:rPr lang="en-GB" dirty="0"/>
              <a:t>The national picture</a:t>
            </a:r>
          </a:p>
        </p:txBody>
      </p:sp>
      <p:sp>
        <p:nvSpPr>
          <p:cNvPr id="3" name="Content Placeholder 2">
            <a:extLst>
              <a:ext uri="{FF2B5EF4-FFF2-40B4-BE49-F238E27FC236}">
                <a16:creationId xmlns:a16="http://schemas.microsoft.com/office/drawing/2014/main" id="{E90EB6DD-093D-1290-6355-B56A3FFD93E5}"/>
              </a:ext>
            </a:extLst>
          </p:cNvPr>
          <p:cNvSpPr>
            <a:spLocks noGrp="1"/>
          </p:cNvSpPr>
          <p:nvPr>
            <p:ph idx="1"/>
          </p:nvPr>
        </p:nvSpPr>
        <p:spPr/>
        <p:txBody>
          <a:bodyPr>
            <a:normAutofit/>
          </a:bodyPr>
          <a:lstStyle/>
          <a:p>
            <a:r>
              <a:rPr lang="en-GB" dirty="0"/>
              <a:t>In 2025, the national Child Safeguarding Practice Review Panel undertook a thematic analysis to examine the impact of race, ethnicity, and culture on multi-agency practice where children have suffered serious harm or died. </a:t>
            </a:r>
          </a:p>
          <a:p>
            <a:endParaRPr lang="en-GB" dirty="0"/>
          </a:p>
          <a:p>
            <a:r>
              <a:rPr lang="en-GB" dirty="0"/>
              <a:t>A sample of 54 reviews of serious child safeguarding incidents were examined. This included 40 rapid reviews &amp; 14 Local Child Safeguarding Reviews (LCSPRs).</a:t>
            </a:r>
          </a:p>
          <a:p>
            <a:endParaRPr lang="en-GB" dirty="0"/>
          </a:p>
          <a:p>
            <a:r>
              <a:rPr lang="en-GB" dirty="0"/>
              <a:t>The analysis showed that practitioners missed opportunities to explore the impact of race and identity for children and to understand their lived experiences. This impacted upon opportunities to safeguard these children and identify risk. </a:t>
            </a:r>
          </a:p>
          <a:p>
            <a:endParaRPr lang="en-GB" dirty="0"/>
          </a:p>
        </p:txBody>
      </p:sp>
      <p:sp>
        <p:nvSpPr>
          <p:cNvPr id="4" name="Footer Placeholder 3">
            <a:extLst>
              <a:ext uri="{FF2B5EF4-FFF2-40B4-BE49-F238E27FC236}">
                <a16:creationId xmlns:a16="http://schemas.microsoft.com/office/drawing/2014/main" id="{5C5D8462-01D6-4F9E-B2C3-F414FFC9C2F9}"/>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DFCEBFF7-44FD-62CE-8204-CDFB202728AC}"/>
              </a:ext>
            </a:extLst>
          </p:cNvPr>
          <p:cNvSpPr>
            <a:spLocks noGrp="1"/>
          </p:cNvSpPr>
          <p:nvPr>
            <p:ph type="dt" sz="half" idx="10"/>
          </p:nvPr>
        </p:nvSpPr>
        <p:spPr/>
        <p:txBody>
          <a:bodyPr/>
          <a:lstStyle/>
          <a:p>
            <a:fld id="{EB032606-D0E9-42DF-819A-1719AB49DA65}" type="datetime1">
              <a:rPr lang="en-GB" smtClean="0"/>
              <a:t>27/02/2026</a:t>
            </a:fld>
            <a:endParaRPr lang="en-GB"/>
          </a:p>
        </p:txBody>
      </p:sp>
      <p:sp>
        <p:nvSpPr>
          <p:cNvPr id="6" name="Slide Number Placeholder 5">
            <a:extLst>
              <a:ext uri="{FF2B5EF4-FFF2-40B4-BE49-F238E27FC236}">
                <a16:creationId xmlns:a16="http://schemas.microsoft.com/office/drawing/2014/main" id="{3180DF1C-D62E-F0B3-8624-81A9833091EE}"/>
              </a:ext>
            </a:extLst>
          </p:cNvPr>
          <p:cNvSpPr>
            <a:spLocks noGrp="1"/>
          </p:cNvSpPr>
          <p:nvPr>
            <p:ph type="sldNum" sz="quarter" idx="12"/>
          </p:nvPr>
        </p:nvSpPr>
        <p:spPr/>
        <p:txBody>
          <a:bodyPr/>
          <a:lstStyle/>
          <a:p>
            <a:fld id="{36CE6FAB-1EBD-4B7C-9F52-D167A0873C56}" type="slidenum">
              <a:rPr lang="en-GB" smtClean="0"/>
              <a:pPr/>
              <a:t>3</a:t>
            </a:fld>
            <a:endParaRPr lang="en-GB" dirty="0"/>
          </a:p>
        </p:txBody>
      </p:sp>
    </p:spTree>
    <p:extLst>
      <p:ext uri="{BB962C8B-B14F-4D97-AF65-F5344CB8AC3E}">
        <p14:creationId xmlns:p14="http://schemas.microsoft.com/office/powerpoint/2010/main" val="328870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21C91-2DC5-C57C-077A-4FA1338BCC15}"/>
              </a:ext>
            </a:extLst>
          </p:cNvPr>
          <p:cNvSpPr>
            <a:spLocks noGrp="1"/>
          </p:cNvSpPr>
          <p:nvPr>
            <p:ph type="title"/>
          </p:nvPr>
        </p:nvSpPr>
        <p:spPr>
          <a:xfrm>
            <a:off x="360000" y="2581200"/>
            <a:ext cx="8077944" cy="3600000"/>
          </a:xfrm>
        </p:spPr>
        <p:txBody>
          <a:bodyPr/>
          <a:lstStyle/>
          <a:p>
            <a:pPr>
              <a:spcAft>
                <a:spcPts val="600"/>
              </a:spcAft>
            </a:pPr>
            <a:r>
              <a:rPr lang="en-GB" dirty="0">
                <a:latin typeface="+mn-lt"/>
              </a:rPr>
              <a:t>You and your colleagues can find more information on this topic on the Child Safeguarding Practice Review Panel’s online learning hub: </a:t>
            </a:r>
            <a:r>
              <a:rPr lang="en-GB" dirty="0">
                <a:latin typeface="+mn-lt"/>
                <a:hlinkClick r:id="rId2"/>
              </a:rPr>
              <a:t>www.childsafeguarding.independent-panel.uk</a:t>
            </a:r>
            <a:r>
              <a:rPr lang="en-GB" dirty="0">
                <a:latin typeface="+mn-lt"/>
              </a:rPr>
              <a:t> </a:t>
            </a:r>
            <a:br>
              <a:rPr lang="en-GB" dirty="0">
                <a:latin typeface="+mn-lt"/>
              </a:rPr>
            </a:br>
            <a:br>
              <a:rPr lang="en-GB" dirty="0">
                <a:latin typeface="+mn-lt"/>
              </a:rPr>
            </a:br>
            <a:r>
              <a:rPr lang="en-GB" dirty="0">
                <a:latin typeface="+mn-lt"/>
              </a:rPr>
              <a:t>For more from the Panel</a:t>
            </a:r>
            <a:br>
              <a:rPr lang="en-GB" dirty="0">
                <a:latin typeface="+mn-lt"/>
              </a:rPr>
            </a:br>
            <a:r>
              <a:rPr lang="en-GB" dirty="0">
                <a:latin typeface="+mn-lt"/>
              </a:rPr>
              <a:t>Sign up to the newsletter mailing list online: </a:t>
            </a:r>
            <a:r>
              <a:rPr lang="en-GB" u="sng" dirty="0">
                <a:latin typeface="+mn-lt"/>
                <a:hlinkClick r:id="rId3"/>
              </a:rPr>
              <a:t>http://eepurl.com/g6z_Tf</a:t>
            </a:r>
            <a:r>
              <a:rPr lang="en-GB" dirty="0">
                <a:latin typeface="+mn-lt"/>
              </a:rPr>
              <a:t>  </a:t>
            </a:r>
            <a:br>
              <a:rPr lang="en-GB" dirty="0">
                <a:latin typeface="+mn-lt"/>
              </a:rPr>
            </a:br>
            <a:r>
              <a:rPr lang="en-GB" dirty="0">
                <a:latin typeface="+mn-lt"/>
              </a:rPr>
              <a:t>Follow us on </a:t>
            </a:r>
            <a:r>
              <a:rPr lang="en-GB" u="sng" dirty="0">
                <a:latin typeface="+mn-lt"/>
                <a:hlinkClick r:id="rId4"/>
              </a:rPr>
              <a:t>LinkedIn</a:t>
            </a:r>
            <a:r>
              <a:rPr lang="en-GB" dirty="0">
                <a:latin typeface="+mn-lt"/>
              </a:rPr>
              <a:t> </a:t>
            </a:r>
            <a:br>
              <a:rPr lang="en-GB" dirty="0">
                <a:latin typeface="+mn-lt"/>
              </a:rPr>
            </a:br>
            <a:r>
              <a:rPr lang="en-GB" dirty="0">
                <a:latin typeface="+mn-lt"/>
              </a:rPr>
              <a:t>Watch our YouTube Channel: </a:t>
            </a:r>
            <a:r>
              <a:rPr lang="en-GB" dirty="0">
                <a:latin typeface="+mn-lt"/>
                <a:hlinkClick r:id="rId5"/>
              </a:rPr>
              <a:t>Child Safeguarding Practice Review Panel - YouTube</a:t>
            </a:r>
            <a:br>
              <a:rPr lang="en-GB" dirty="0">
                <a:latin typeface="+mn-lt"/>
              </a:rPr>
            </a:br>
            <a:endParaRPr lang="en-GB" dirty="0">
              <a:latin typeface="+mn-lt"/>
            </a:endParaRPr>
          </a:p>
        </p:txBody>
      </p:sp>
    </p:spTree>
    <p:extLst>
      <p:ext uri="{BB962C8B-B14F-4D97-AF65-F5344CB8AC3E}">
        <p14:creationId xmlns:p14="http://schemas.microsoft.com/office/powerpoint/2010/main" val="289472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B7D1A-1722-5205-58F2-F53614378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E8632-B20A-FE3A-F391-F3655CDBBCA3}"/>
              </a:ext>
            </a:extLst>
          </p:cNvPr>
          <p:cNvSpPr>
            <a:spLocks noGrp="1"/>
          </p:cNvSpPr>
          <p:nvPr>
            <p:ph type="title"/>
          </p:nvPr>
        </p:nvSpPr>
        <p:spPr/>
        <p:txBody>
          <a:bodyPr/>
          <a:lstStyle/>
          <a:p>
            <a:r>
              <a:rPr lang="en-GB" dirty="0"/>
              <a:t>The local picture</a:t>
            </a:r>
          </a:p>
        </p:txBody>
      </p:sp>
      <p:sp>
        <p:nvSpPr>
          <p:cNvPr id="3" name="Content Placeholder 2">
            <a:extLst>
              <a:ext uri="{FF2B5EF4-FFF2-40B4-BE49-F238E27FC236}">
                <a16:creationId xmlns:a16="http://schemas.microsoft.com/office/drawing/2014/main" id="{6B960CFD-F475-53A7-D8C2-582B97ED325C}"/>
              </a:ext>
            </a:extLst>
          </p:cNvPr>
          <p:cNvSpPr>
            <a:spLocks noGrp="1"/>
          </p:cNvSpPr>
          <p:nvPr>
            <p:ph idx="1"/>
          </p:nvPr>
        </p:nvSpPr>
        <p:spPr/>
        <p:txBody>
          <a:bodyPr/>
          <a:lstStyle/>
          <a:p>
            <a:pPr>
              <a:spcAft>
                <a:spcPts val="800"/>
              </a:spcAft>
            </a:pPr>
            <a:r>
              <a:rPr lang="en-GB" dirty="0">
                <a:highlight>
                  <a:srgbClr val="FFFF00"/>
                </a:highlight>
              </a:rPr>
              <a:t>You can amend this slide to input any local facts, figures or information you want multi-agency practitioners to know. </a:t>
            </a:r>
          </a:p>
          <a:p>
            <a:pPr>
              <a:spcAft>
                <a:spcPts val="800"/>
              </a:spcAft>
            </a:pPr>
            <a:endParaRPr lang="en-GB" dirty="0">
              <a:highlight>
                <a:srgbClr val="FFFF00"/>
              </a:highlight>
            </a:endParaRPr>
          </a:p>
          <a:p>
            <a:pPr>
              <a:spcAft>
                <a:spcPts val="800"/>
              </a:spcAft>
            </a:pPr>
            <a:r>
              <a:rPr lang="en-GB" dirty="0">
                <a:highlight>
                  <a:srgbClr val="FFFF00"/>
                </a:highlight>
              </a:rPr>
              <a:t>This could include local processes, such as health pathways, or useful contacts in your agency or different agencies.</a:t>
            </a:r>
          </a:p>
          <a:p>
            <a:endParaRPr lang="en-GB" dirty="0"/>
          </a:p>
        </p:txBody>
      </p:sp>
      <p:sp>
        <p:nvSpPr>
          <p:cNvPr id="4" name="Footer Placeholder 3">
            <a:extLst>
              <a:ext uri="{FF2B5EF4-FFF2-40B4-BE49-F238E27FC236}">
                <a16:creationId xmlns:a16="http://schemas.microsoft.com/office/drawing/2014/main" id="{495DC215-D9D8-57AF-6C39-C8C5B301F55C}"/>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BED0AA03-CB65-1FAF-C0C6-30B33C57035C}"/>
              </a:ext>
            </a:extLst>
          </p:cNvPr>
          <p:cNvSpPr>
            <a:spLocks noGrp="1"/>
          </p:cNvSpPr>
          <p:nvPr>
            <p:ph type="dt" sz="half" idx="10"/>
          </p:nvPr>
        </p:nvSpPr>
        <p:spPr/>
        <p:txBody>
          <a:bodyPr/>
          <a:lstStyle/>
          <a:p>
            <a:fld id="{EE0AA234-9075-4A32-838B-A9E85AE3BB04}" type="datetime1">
              <a:rPr lang="en-GB" smtClean="0"/>
              <a:t>27/02/2026</a:t>
            </a:fld>
            <a:endParaRPr lang="en-GB"/>
          </a:p>
        </p:txBody>
      </p:sp>
      <p:sp>
        <p:nvSpPr>
          <p:cNvPr id="6" name="Slide Number Placeholder 5">
            <a:extLst>
              <a:ext uri="{FF2B5EF4-FFF2-40B4-BE49-F238E27FC236}">
                <a16:creationId xmlns:a16="http://schemas.microsoft.com/office/drawing/2014/main" id="{5562EF25-0F88-4257-573B-FC5607D5F1A1}"/>
              </a:ext>
            </a:extLst>
          </p:cNvPr>
          <p:cNvSpPr>
            <a:spLocks noGrp="1"/>
          </p:cNvSpPr>
          <p:nvPr>
            <p:ph type="sldNum" sz="quarter" idx="12"/>
          </p:nvPr>
        </p:nvSpPr>
        <p:spPr/>
        <p:txBody>
          <a:bodyPr/>
          <a:lstStyle/>
          <a:p>
            <a:fld id="{36CE6FAB-1EBD-4B7C-9F52-D167A0873C56}" type="slidenum">
              <a:rPr lang="en-GB" smtClean="0"/>
              <a:pPr/>
              <a:t>4</a:t>
            </a:fld>
            <a:endParaRPr lang="en-GB" dirty="0"/>
          </a:p>
        </p:txBody>
      </p:sp>
    </p:spTree>
    <p:extLst>
      <p:ext uri="{BB962C8B-B14F-4D97-AF65-F5344CB8AC3E}">
        <p14:creationId xmlns:p14="http://schemas.microsoft.com/office/powerpoint/2010/main" val="58099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2D578-4A83-3E14-2B90-0BFB7C17E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DCBA2-F0DE-CFD4-F8AD-C7C463E22923}"/>
              </a:ext>
            </a:extLst>
          </p:cNvPr>
          <p:cNvSpPr>
            <a:spLocks noGrp="1"/>
          </p:cNvSpPr>
          <p:nvPr>
            <p:ph type="title"/>
          </p:nvPr>
        </p:nvSpPr>
        <p:spPr/>
        <p:txBody>
          <a:bodyPr/>
          <a:lstStyle/>
          <a:p>
            <a:r>
              <a:rPr lang="en-GB" dirty="0"/>
              <a:t>The children behind the reviews</a:t>
            </a:r>
          </a:p>
        </p:txBody>
      </p:sp>
      <p:sp>
        <p:nvSpPr>
          <p:cNvPr id="3" name="Content Placeholder 2">
            <a:extLst>
              <a:ext uri="{FF2B5EF4-FFF2-40B4-BE49-F238E27FC236}">
                <a16:creationId xmlns:a16="http://schemas.microsoft.com/office/drawing/2014/main" id="{9796B212-079E-A9C6-EFB0-40C170ECF3C0}"/>
              </a:ext>
            </a:extLst>
          </p:cNvPr>
          <p:cNvSpPr>
            <a:spLocks noGrp="1"/>
          </p:cNvSpPr>
          <p:nvPr>
            <p:ph idx="1"/>
          </p:nvPr>
        </p:nvSpPr>
        <p:spPr>
          <a:xfrm>
            <a:off x="486543" y="1253331"/>
            <a:ext cx="4085457" cy="4881251"/>
          </a:xfrm>
        </p:spPr>
        <p:txBody>
          <a:bodyPr>
            <a:normAutofit lnSpcReduction="10000"/>
          </a:bodyPr>
          <a:lstStyle/>
          <a:p>
            <a:r>
              <a:rPr lang="en-GB" dirty="0"/>
              <a:t>The sample of reviews included children from the following backgrounds:</a:t>
            </a:r>
          </a:p>
          <a:p>
            <a:pPr marL="285750" indent="-285750">
              <a:buFont typeface="Arial" panose="020B0604020202020204" pitchFamily="34" charset="0"/>
              <a:buChar char="•"/>
            </a:pPr>
            <a:r>
              <a:rPr lang="en-GB" dirty="0"/>
              <a:t>Black heritage: 15 children </a:t>
            </a:r>
          </a:p>
          <a:p>
            <a:pPr marL="285750" indent="-285750">
              <a:buFont typeface="Arial" panose="020B0604020202020204" pitchFamily="34" charset="0"/>
              <a:buChar char="•"/>
            </a:pPr>
            <a:r>
              <a:rPr lang="en-GB" dirty="0"/>
              <a:t>Asian heritage: 14 children</a:t>
            </a:r>
          </a:p>
          <a:p>
            <a:pPr marL="285750" indent="-285750">
              <a:buFont typeface="Arial" panose="020B0604020202020204" pitchFamily="34" charset="0"/>
              <a:buChar char="•"/>
            </a:pPr>
            <a:r>
              <a:rPr lang="en-GB" dirty="0"/>
              <a:t>Mixed heritage: 25 children </a:t>
            </a:r>
          </a:p>
          <a:p>
            <a:endParaRPr lang="en-GB" dirty="0"/>
          </a:p>
          <a:p>
            <a:r>
              <a:rPr lang="en-GB" dirty="0"/>
              <a:t>Harm occurred both within and outside the family home, and was perpetrated by individuals who were both known and unknown to the children:</a:t>
            </a:r>
          </a:p>
          <a:p>
            <a:pPr marL="285750" indent="-285750">
              <a:buFont typeface="Arial" panose="020B0604020202020204" pitchFamily="34" charset="0"/>
              <a:buChar char="•"/>
            </a:pPr>
            <a:r>
              <a:rPr lang="en-GB" dirty="0"/>
              <a:t>28 reviews related to the death of a child</a:t>
            </a:r>
          </a:p>
          <a:p>
            <a:pPr marL="285750" indent="-285750">
              <a:buFont typeface="Arial" panose="020B0604020202020204" pitchFamily="34" charset="0"/>
              <a:buChar char="•"/>
            </a:pPr>
            <a:r>
              <a:rPr lang="en-GB" dirty="0"/>
              <a:t>26 reviews involved serious harm</a:t>
            </a:r>
          </a:p>
          <a:p>
            <a:endParaRPr lang="en-GB" dirty="0"/>
          </a:p>
          <a:p>
            <a:r>
              <a:rPr lang="en-GB" dirty="0"/>
              <a:t>The age range was 0-17 years old.</a:t>
            </a:r>
          </a:p>
        </p:txBody>
      </p:sp>
      <p:sp>
        <p:nvSpPr>
          <p:cNvPr id="4" name="Footer Placeholder 3">
            <a:extLst>
              <a:ext uri="{FF2B5EF4-FFF2-40B4-BE49-F238E27FC236}">
                <a16:creationId xmlns:a16="http://schemas.microsoft.com/office/drawing/2014/main" id="{D1FF1146-0025-2953-A575-F2021A1690FA}"/>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F62B7C8D-7B0D-64EF-6F98-D32B9C9AF6C7}"/>
              </a:ext>
            </a:extLst>
          </p:cNvPr>
          <p:cNvSpPr>
            <a:spLocks noGrp="1"/>
          </p:cNvSpPr>
          <p:nvPr>
            <p:ph type="dt" sz="half" idx="10"/>
          </p:nvPr>
        </p:nvSpPr>
        <p:spPr/>
        <p:txBody>
          <a:bodyPr/>
          <a:lstStyle/>
          <a:p>
            <a:fld id="{CDA9B593-BF8C-4394-B1FF-AF04F609268E}" type="datetime1">
              <a:rPr lang="en-GB" smtClean="0"/>
              <a:t>27/02/2026</a:t>
            </a:fld>
            <a:endParaRPr lang="en-GB"/>
          </a:p>
        </p:txBody>
      </p:sp>
      <p:sp>
        <p:nvSpPr>
          <p:cNvPr id="6" name="Slide Number Placeholder 5">
            <a:extLst>
              <a:ext uri="{FF2B5EF4-FFF2-40B4-BE49-F238E27FC236}">
                <a16:creationId xmlns:a16="http://schemas.microsoft.com/office/drawing/2014/main" id="{81A43372-25BE-FB4A-8D28-B84F6B532775}"/>
              </a:ext>
            </a:extLst>
          </p:cNvPr>
          <p:cNvSpPr>
            <a:spLocks noGrp="1"/>
          </p:cNvSpPr>
          <p:nvPr>
            <p:ph type="sldNum" sz="quarter" idx="12"/>
          </p:nvPr>
        </p:nvSpPr>
        <p:spPr/>
        <p:txBody>
          <a:bodyPr/>
          <a:lstStyle/>
          <a:p>
            <a:fld id="{36CE6FAB-1EBD-4B7C-9F52-D167A0873C56}" type="slidenum">
              <a:rPr lang="en-GB" smtClean="0"/>
              <a:pPr/>
              <a:t>5</a:t>
            </a:fld>
            <a:endParaRPr lang="en-GB" dirty="0"/>
          </a:p>
        </p:txBody>
      </p:sp>
      <p:graphicFrame>
        <p:nvGraphicFramePr>
          <p:cNvPr id="14" name="Chart 13">
            <a:extLst>
              <a:ext uri="{FF2B5EF4-FFF2-40B4-BE49-F238E27FC236}">
                <a16:creationId xmlns:a16="http://schemas.microsoft.com/office/drawing/2014/main" id="{50CF0954-9A43-B70D-093E-20E724BCE55F}"/>
              </a:ext>
            </a:extLst>
          </p:cNvPr>
          <p:cNvGraphicFramePr/>
          <p:nvPr>
            <p:extLst>
              <p:ext uri="{D42A27DB-BD31-4B8C-83A1-F6EECF244321}">
                <p14:modId xmlns:p14="http://schemas.microsoft.com/office/powerpoint/2010/main" val="2707624742"/>
              </p:ext>
            </p:extLst>
          </p:nvPr>
        </p:nvGraphicFramePr>
        <p:xfrm>
          <a:off x="4803486" y="1203933"/>
          <a:ext cx="4085457" cy="51618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988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A47C4-C831-5A6F-D122-B384E99E4E75}"/>
              </a:ext>
            </a:extLst>
          </p:cNvPr>
          <p:cNvSpPr>
            <a:spLocks noGrp="1"/>
          </p:cNvSpPr>
          <p:nvPr>
            <p:ph type="title"/>
          </p:nvPr>
        </p:nvSpPr>
        <p:spPr/>
        <p:txBody>
          <a:bodyPr/>
          <a:lstStyle/>
          <a:p>
            <a:r>
              <a:rPr lang="en-GB" dirty="0"/>
              <a:t>Themes</a:t>
            </a:r>
          </a:p>
        </p:txBody>
      </p:sp>
      <p:sp>
        <p:nvSpPr>
          <p:cNvPr id="3" name="Content Placeholder 2">
            <a:extLst>
              <a:ext uri="{FF2B5EF4-FFF2-40B4-BE49-F238E27FC236}">
                <a16:creationId xmlns:a16="http://schemas.microsoft.com/office/drawing/2014/main" id="{8C8EE7D5-4124-6F9A-93D8-D21F24E0B024}"/>
              </a:ext>
            </a:extLst>
          </p:cNvPr>
          <p:cNvSpPr>
            <a:spLocks noGrp="1"/>
          </p:cNvSpPr>
          <p:nvPr>
            <p:ph idx="1"/>
          </p:nvPr>
        </p:nvSpPr>
        <p:spPr>
          <a:xfrm>
            <a:off x="370800" y="4917509"/>
            <a:ext cx="8402400" cy="1080000"/>
          </a:xfrm>
        </p:spPr>
        <p:txBody>
          <a:bodyPr/>
          <a:lstStyle/>
          <a:p>
            <a:r>
              <a:rPr lang="en-GB" dirty="0"/>
              <a:t>This presentation will explore the themes, demonstrated through prompts and case studies from review samples to pose reflective questions and generate discussion for multi-agency practitioners. </a:t>
            </a:r>
          </a:p>
          <a:p>
            <a:endParaRPr lang="en-GB" dirty="0"/>
          </a:p>
        </p:txBody>
      </p:sp>
      <p:sp>
        <p:nvSpPr>
          <p:cNvPr id="4" name="Footer Placeholder 3">
            <a:extLst>
              <a:ext uri="{FF2B5EF4-FFF2-40B4-BE49-F238E27FC236}">
                <a16:creationId xmlns:a16="http://schemas.microsoft.com/office/drawing/2014/main" id="{E2697E85-26A6-EA8E-38E2-657C5C84525E}"/>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EFC538F8-C71C-F260-9224-E07A9229F34D}"/>
              </a:ext>
            </a:extLst>
          </p:cNvPr>
          <p:cNvSpPr>
            <a:spLocks noGrp="1"/>
          </p:cNvSpPr>
          <p:nvPr>
            <p:ph type="dt" sz="half" idx="10"/>
          </p:nvPr>
        </p:nvSpPr>
        <p:spPr/>
        <p:txBody>
          <a:bodyPr/>
          <a:lstStyle/>
          <a:p>
            <a:fld id="{0CE31B1D-5631-4270-AC3D-6F9B365B24D1}" type="datetime1">
              <a:rPr lang="en-GB" smtClean="0"/>
              <a:t>27/02/2026</a:t>
            </a:fld>
            <a:endParaRPr lang="en-GB"/>
          </a:p>
        </p:txBody>
      </p:sp>
      <p:sp>
        <p:nvSpPr>
          <p:cNvPr id="6" name="Slide Number Placeholder 5">
            <a:extLst>
              <a:ext uri="{FF2B5EF4-FFF2-40B4-BE49-F238E27FC236}">
                <a16:creationId xmlns:a16="http://schemas.microsoft.com/office/drawing/2014/main" id="{07F2C470-A2A4-F167-091D-ED4DDCA9AA8C}"/>
              </a:ext>
            </a:extLst>
          </p:cNvPr>
          <p:cNvSpPr>
            <a:spLocks noGrp="1"/>
          </p:cNvSpPr>
          <p:nvPr>
            <p:ph type="sldNum" sz="quarter" idx="12"/>
          </p:nvPr>
        </p:nvSpPr>
        <p:spPr/>
        <p:txBody>
          <a:bodyPr/>
          <a:lstStyle/>
          <a:p>
            <a:fld id="{36CE6FAB-1EBD-4B7C-9F52-D167A0873C56}" type="slidenum">
              <a:rPr lang="en-GB" smtClean="0"/>
              <a:pPr/>
              <a:t>6</a:t>
            </a:fld>
            <a:endParaRPr lang="en-GB" dirty="0"/>
          </a:p>
        </p:txBody>
      </p:sp>
      <p:sp>
        <p:nvSpPr>
          <p:cNvPr id="7" name="Rectangle: Rounded Corners 6">
            <a:extLst>
              <a:ext uri="{FF2B5EF4-FFF2-40B4-BE49-F238E27FC236}">
                <a16:creationId xmlns:a16="http://schemas.microsoft.com/office/drawing/2014/main" id="{244ED507-9B10-3549-4027-14510F92E187}"/>
              </a:ext>
            </a:extLst>
          </p:cNvPr>
          <p:cNvSpPr/>
          <p:nvPr/>
        </p:nvSpPr>
        <p:spPr>
          <a:xfrm>
            <a:off x="1273215" y="1400490"/>
            <a:ext cx="3148314" cy="10800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Silence on racism in practice</a:t>
            </a:r>
          </a:p>
        </p:txBody>
      </p:sp>
      <p:sp>
        <p:nvSpPr>
          <p:cNvPr id="8" name="Rectangle: Rounded Corners 7">
            <a:extLst>
              <a:ext uri="{FF2B5EF4-FFF2-40B4-BE49-F238E27FC236}">
                <a16:creationId xmlns:a16="http://schemas.microsoft.com/office/drawing/2014/main" id="{BF56DA8A-E698-25E3-8F71-215B3E26F5FE}"/>
              </a:ext>
            </a:extLst>
          </p:cNvPr>
          <p:cNvSpPr/>
          <p:nvPr/>
        </p:nvSpPr>
        <p:spPr>
          <a:xfrm>
            <a:off x="4863296" y="1400490"/>
            <a:ext cx="3148314" cy="10800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Adultification, bias and stigma</a:t>
            </a:r>
          </a:p>
        </p:txBody>
      </p:sp>
      <p:sp>
        <p:nvSpPr>
          <p:cNvPr id="9" name="Rectangle: Rounded Corners 8">
            <a:extLst>
              <a:ext uri="{FF2B5EF4-FFF2-40B4-BE49-F238E27FC236}">
                <a16:creationId xmlns:a16="http://schemas.microsoft.com/office/drawing/2014/main" id="{4FE02C37-A108-343F-07F9-D2D174B0793E}"/>
              </a:ext>
            </a:extLst>
          </p:cNvPr>
          <p:cNvSpPr/>
          <p:nvPr/>
        </p:nvSpPr>
        <p:spPr>
          <a:xfrm>
            <a:off x="1273215" y="3038262"/>
            <a:ext cx="3148314" cy="10800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Children not seen or heard</a:t>
            </a:r>
          </a:p>
        </p:txBody>
      </p:sp>
      <p:sp>
        <p:nvSpPr>
          <p:cNvPr id="10" name="Rectangle: Rounded Corners 9">
            <a:extLst>
              <a:ext uri="{FF2B5EF4-FFF2-40B4-BE49-F238E27FC236}">
                <a16:creationId xmlns:a16="http://schemas.microsoft.com/office/drawing/2014/main" id="{6A27F5AA-A493-7BE8-D7BB-D37A2CCE2186}"/>
              </a:ext>
            </a:extLst>
          </p:cNvPr>
          <p:cNvSpPr/>
          <p:nvPr/>
        </p:nvSpPr>
        <p:spPr>
          <a:xfrm>
            <a:off x="4967468" y="3038262"/>
            <a:ext cx="3148314" cy="10800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Identity and intersectionality ignored</a:t>
            </a:r>
          </a:p>
        </p:txBody>
      </p:sp>
    </p:spTree>
    <p:extLst>
      <p:ext uri="{BB962C8B-B14F-4D97-AF65-F5344CB8AC3E}">
        <p14:creationId xmlns:p14="http://schemas.microsoft.com/office/powerpoint/2010/main" val="168469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6665-75C4-AA0C-CAFC-8A3E3B87DFC2}"/>
              </a:ext>
            </a:extLst>
          </p:cNvPr>
          <p:cNvSpPr>
            <a:spLocks noGrp="1"/>
          </p:cNvSpPr>
          <p:nvPr>
            <p:ph type="title"/>
          </p:nvPr>
        </p:nvSpPr>
        <p:spPr/>
        <p:txBody>
          <a:bodyPr>
            <a:normAutofit/>
          </a:bodyPr>
          <a:lstStyle/>
          <a:p>
            <a:br>
              <a:rPr lang="en-GB" dirty="0"/>
            </a:br>
            <a:r>
              <a:rPr lang="en-GB" dirty="0"/>
              <a:t>Learning by theme</a:t>
            </a:r>
          </a:p>
        </p:txBody>
      </p:sp>
      <p:sp>
        <p:nvSpPr>
          <p:cNvPr id="6" name="Text Placeholder 5">
            <a:extLst>
              <a:ext uri="{FF2B5EF4-FFF2-40B4-BE49-F238E27FC236}">
                <a16:creationId xmlns:a16="http://schemas.microsoft.com/office/drawing/2014/main" id="{30C96777-F1B1-9D59-A8B3-3A5FD0609306}"/>
              </a:ext>
            </a:extLst>
          </p:cNvPr>
          <p:cNvSpPr>
            <a:spLocks noGrp="1"/>
          </p:cNvSpPr>
          <p:nvPr>
            <p:ph type="body" idx="1"/>
          </p:nvPr>
        </p:nvSpPr>
        <p:spPr/>
        <p:txBody>
          <a:bodyPr>
            <a:normAutofit fontScale="92500" lnSpcReduction="20000"/>
          </a:bodyPr>
          <a:lstStyle/>
          <a:p>
            <a:r>
              <a:rPr lang="en-GB" dirty="0"/>
              <a:t>Adultification, stigma and bias</a:t>
            </a:r>
          </a:p>
          <a:p>
            <a:endParaRPr lang="en-GB" dirty="0"/>
          </a:p>
          <a:p>
            <a:r>
              <a:rPr lang="en-GB" dirty="0"/>
              <a:t>Silence on racism in practice</a:t>
            </a:r>
          </a:p>
        </p:txBody>
      </p:sp>
    </p:spTree>
    <p:extLst>
      <p:ext uri="{BB962C8B-B14F-4D97-AF65-F5344CB8AC3E}">
        <p14:creationId xmlns:p14="http://schemas.microsoft.com/office/powerpoint/2010/main" val="73930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F209-05D3-C8FC-0A24-55CA3A9BA8CE}"/>
              </a:ext>
            </a:extLst>
          </p:cNvPr>
          <p:cNvSpPr>
            <a:spLocks noGrp="1"/>
          </p:cNvSpPr>
          <p:nvPr>
            <p:ph type="title"/>
          </p:nvPr>
        </p:nvSpPr>
        <p:spPr/>
        <p:txBody>
          <a:bodyPr/>
          <a:lstStyle/>
          <a:p>
            <a:r>
              <a:rPr lang="en-GB" dirty="0"/>
              <a:t>Adultification, stigma and bias</a:t>
            </a:r>
          </a:p>
        </p:txBody>
      </p:sp>
      <p:sp>
        <p:nvSpPr>
          <p:cNvPr id="3" name="Content Placeholder 2">
            <a:extLst>
              <a:ext uri="{FF2B5EF4-FFF2-40B4-BE49-F238E27FC236}">
                <a16:creationId xmlns:a16="http://schemas.microsoft.com/office/drawing/2014/main" id="{67B39912-35B4-3D3D-F982-3FA07AC48776}"/>
              </a:ext>
            </a:extLst>
          </p:cNvPr>
          <p:cNvSpPr>
            <a:spLocks noGrp="1"/>
          </p:cNvSpPr>
          <p:nvPr>
            <p:ph idx="1"/>
          </p:nvPr>
        </p:nvSpPr>
        <p:spPr/>
        <p:txBody>
          <a:bodyPr>
            <a:normAutofit/>
          </a:bodyPr>
          <a:lstStyle/>
          <a:p>
            <a:r>
              <a:rPr lang="en-GB" dirty="0"/>
              <a:t>Adultification refers to the concept that “notions of innocence and vulnerability are not afforded to certain children. This is determined by people and institutions who hold power over them. When adultification occurs outside of the home it is always founded within discrimination and bias… the impact results in children’s rights being either diminished or not upheld” (Listen Up, 2020). </a:t>
            </a:r>
          </a:p>
          <a:p>
            <a:endParaRPr lang="en-GB" dirty="0"/>
          </a:p>
          <a:p>
            <a:r>
              <a:rPr lang="en-GB" dirty="0"/>
              <a:t>This was later extended upon to explicitly reference its impact on Black children: “A persistent and ongoing act of dehumanisation, which explicitly impacts Black children, and influences how they are safeguarded and protected. This form of bias spans pre-birth and remains on a continuum to adulthood. Where at this juncture it becomes absorbed within the normative negative racialised experiences many Black adults encounter throughout their life course… race and racism remain the central tenant in which this bias operates” (Davis, 2022).</a:t>
            </a:r>
          </a:p>
        </p:txBody>
      </p:sp>
      <p:sp>
        <p:nvSpPr>
          <p:cNvPr id="4" name="Footer Placeholder 3">
            <a:extLst>
              <a:ext uri="{FF2B5EF4-FFF2-40B4-BE49-F238E27FC236}">
                <a16:creationId xmlns:a16="http://schemas.microsoft.com/office/drawing/2014/main" id="{1FB414BB-62E6-AD50-97E3-B727F9B5C191}"/>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72A15F58-9CF4-91B8-4E30-FBAB3751FE12}"/>
              </a:ext>
            </a:extLst>
          </p:cNvPr>
          <p:cNvSpPr>
            <a:spLocks noGrp="1"/>
          </p:cNvSpPr>
          <p:nvPr>
            <p:ph type="dt" sz="half" idx="10"/>
          </p:nvPr>
        </p:nvSpPr>
        <p:spPr/>
        <p:txBody>
          <a:bodyPr/>
          <a:lstStyle/>
          <a:p>
            <a:fld id="{C0900229-9754-4E2C-9A32-899C4EFF9EF9}" type="datetime1">
              <a:rPr lang="en-GB" smtClean="0"/>
              <a:t>27/02/2026</a:t>
            </a:fld>
            <a:endParaRPr lang="en-GB"/>
          </a:p>
        </p:txBody>
      </p:sp>
      <p:sp>
        <p:nvSpPr>
          <p:cNvPr id="6" name="Slide Number Placeholder 5">
            <a:extLst>
              <a:ext uri="{FF2B5EF4-FFF2-40B4-BE49-F238E27FC236}">
                <a16:creationId xmlns:a16="http://schemas.microsoft.com/office/drawing/2014/main" id="{07AE6737-543A-3A09-DD19-310DD82D4131}"/>
              </a:ext>
            </a:extLst>
          </p:cNvPr>
          <p:cNvSpPr>
            <a:spLocks noGrp="1"/>
          </p:cNvSpPr>
          <p:nvPr>
            <p:ph type="sldNum" sz="quarter" idx="12"/>
          </p:nvPr>
        </p:nvSpPr>
        <p:spPr/>
        <p:txBody>
          <a:bodyPr/>
          <a:lstStyle/>
          <a:p>
            <a:fld id="{36CE6FAB-1EBD-4B7C-9F52-D167A0873C56}" type="slidenum">
              <a:rPr lang="en-GB" smtClean="0"/>
              <a:pPr/>
              <a:t>8</a:t>
            </a:fld>
            <a:endParaRPr lang="en-GB" dirty="0"/>
          </a:p>
        </p:txBody>
      </p:sp>
    </p:spTree>
    <p:extLst>
      <p:ext uri="{BB962C8B-B14F-4D97-AF65-F5344CB8AC3E}">
        <p14:creationId xmlns:p14="http://schemas.microsoft.com/office/powerpoint/2010/main" val="36758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2CE3C-C570-5F33-3894-270868268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91D42-8088-DA5C-FA56-71EE483A23C0}"/>
              </a:ext>
            </a:extLst>
          </p:cNvPr>
          <p:cNvSpPr>
            <a:spLocks noGrp="1"/>
          </p:cNvSpPr>
          <p:nvPr>
            <p:ph type="title"/>
          </p:nvPr>
        </p:nvSpPr>
        <p:spPr/>
        <p:txBody>
          <a:bodyPr/>
          <a:lstStyle/>
          <a:p>
            <a:r>
              <a:rPr lang="en-GB" dirty="0"/>
              <a:t>Silence on racism in practice</a:t>
            </a:r>
          </a:p>
        </p:txBody>
      </p:sp>
      <p:sp>
        <p:nvSpPr>
          <p:cNvPr id="3" name="Content Placeholder 2">
            <a:extLst>
              <a:ext uri="{FF2B5EF4-FFF2-40B4-BE49-F238E27FC236}">
                <a16:creationId xmlns:a16="http://schemas.microsoft.com/office/drawing/2014/main" id="{1C4B0476-D4CD-DA51-98B5-05B35E02198E}"/>
              </a:ext>
            </a:extLst>
          </p:cNvPr>
          <p:cNvSpPr>
            <a:spLocks noGrp="1"/>
          </p:cNvSpPr>
          <p:nvPr>
            <p:ph idx="1"/>
          </p:nvPr>
        </p:nvSpPr>
        <p:spPr/>
        <p:txBody>
          <a:bodyPr>
            <a:normAutofit/>
          </a:bodyPr>
          <a:lstStyle/>
          <a:p>
            <a:r>
              <a:rPr lang="en-GB" dirty="0"/>
              <a:t>We use the term ‘silence’ to refer to the absence, in reviews, of engagement with, or consideration of, practice learning relating to the ways in which race, racism, racial bias and other related concepts may have impacted on service and practice responses to Black, Asian and Mixed Heritage children and/or their families. </a:t>
            </a:r>
          </a:p>
          <a:p>
            <a:r>
              <a:rPr lang="en-GB" dirty="0"/>
              <a:t>We acknowledge that our insight into the entire process of conducting and publishing reviews is limited, given our analytical focus is only on the review report. This necessarily means we cannot know why the silences we observed in some </a:t>
            </a:r>
          </a:p>
          <a:p>
            <a:r>
              <a:rPr lang="en-GB" dirty="0"/>
              <a:t>reviews persist. However, we shine a light on these silences to promote dialogue around the ways in which practice – of both producing reviews and direct work with children and families – ignores, implicitly or intentionally, the significance of race, racism, and racial bias in the learning process and consequently the experiences of the children and families impacted by it.</a:t>
            </a:r>
          </a:p>
        </p:txBody>
      </p:sp>
      <p:sp>
        <p:nvSpPr>
          <p:cNvPr id="4" name="Footer Placeholder 3">
            <a:extLst>
              <a:ext uri="{FF2B5EF4-FFF2-40B4-BE49-F238E27FC236}">
                <a16:creationId xmlns:a16="http://schemas.microsoft.com/office/drawing/2014/main" id="{961D955F-8943-FD2D-A25C-0393DF8F235B}"/>
              </a:ext>
            </a:extLst>
          </p:cNvPr>
          <p:cNvSpPr>
            <a:spLocks noGrp="1"/>
          </p:cNvSpPr>
          <p:nvPr>
            <p:ph type="ftr" sz="quarter" idx="11"/>
          </p:nvPr>
        </p:nvSpPr>
        <p:spPr/>
        <p:txBody>
          <a:bodyPr/>
          <a:lstStyle/>
          <a:p>
            <a:r>
              <a:rPr lang="en-GB"/>
              <a:t>"It's Silent": Race, racism and safeguarding children</a:t>
            </a:r>
            <a:endParaRPr lang="en-GB" dirty="0"/>
          </a:p>
        </p:txBody>
      </p:sp>
      <p:sp>
        <p:nvSpPr>
          <p:cNvPr id="5" name="Date Placeholder 4">
            <a:extLst>
              <a:ext uri="{FF2B5EF4-FFF2-40B4-BE49-F238E27FC236}">
                <a16:creationId xmlns:a16="http://schemas.microsoft.com/office/drawing/2014/main" id="{D3656BFF-989C-FCF5-31E5-70ECE4B541AB}"/>
              </a:ext>
            </a:extLst>
          </p:cNvPr>
          <p:cNvSpPr>
            <a:spLocks noGrp="1"/>
          </p:cNvSpPr>
          <p:nvPr>
            <p:ph type="dt" sz="half" idx="10"/>
          </p:nvPr>
        </p:nvSpPr>
        <p:spPr/>
        <p:txBody>
          <a:bodyPr/>
          <a:lstStyle/>
          <a:p>
            <a:fld id="{C8FD2C2D-D933-4B37-B8BE-919C0A07D724}" type="datetime1">
              <a:rPr lang="en-GB" smtClean="0"/>
              <a:t>27/02/2026</a:t>
            </a:fld>
            <a:endParaRPr lang="en-GB"/>
          </a:p>
        </p:txBody>
      </p:sp>
      <p:sp>
        <p:nvSpPr>
          <p:cNvPr id="6" name="Slide Number Placeholder 5">
            <a:extLst>
              <a:ext uri="{FF2B5EF4-FFF2-40B4-BE49-F238E27FC236}">
                <a16:creationId xmlns:a16="http://schemas.microsoft.com/office/drawing/2014/main" id="{6E1A5CC8-06B4-F5A3-5D50-12BEC489E91D}"/>
              </a:ext>
            </a:extLst>
          </p:cNvPr>
          <p:cNvSpPr>
            <a:spLocks noGrp="1"/>
          </p:cNvSpPr>
          <p:nvPr>
            <p:ph type="sldNum" sz="quarter" idx="12"/>
          </p:nvPr>
        </p:nvSpPr>
        <p:spPr/>
        <p:txBody>
          <a:bodyPr/>
          <a:lstStyle/>
          <a:p>
            <a:fld id="{36CE6FAB-1EBD-4B7C-9F52-D167A0873C56}" type="slidenum">
              <a:rPr lang="en-GB" smtClean="0"/>
              <a:pPr/>
              <a:t>9</a:t>
            </a:fld>
            <a:endParaRPr lang="en-GB" dirty="0"/>
          </a:p>
        </p:txBody>
      </p:sp>
    </p:spTree>
    <p:extLst>
      <p:ext uri="{BB962C8B-B14F-4D97-AF65-F5344CB8AC3E}">
        <p14:creationId xmlns:p14="http://schemas.microsoft.com/office/powerpoint/2010/main" val="3963711824"/>
      </p:ext>
    </p:extLst>
  </p:cSld>
  <p:clrMapOvr>
    <a:masterClrMapping/>
  </p:clrMapOvr>
</p:sld>
</file>

<file path=ppt/theme/theme1.xml><?xml version="1.0" encoding="utf-8"?>
<a:theme xmlns:a="http://schemas.openxmlformats.org/drawingml/2006/main" name="Office Theme">
  <a:themeElements>
    <a:clrScheme name="CSPRP">
      <a:dk1>
        <a:sysClr val="windowText" lastClr="000000"/>
      </a:dk1>
      <a:lt1>
        <a:sysClr val="window" lastClr="FFFFFF"/>
      </a:lt1>
      <a:dk2>
        <a:srgbClr val="000000"/>
      </a:dk2>
      <a:lt2>
        <a:srgbClr val="FFFFFF"/>
      </a:lt2>
      <a:accent1>
        <a:srgbClr val="942A6D"/>
      </a:accent1>
      <a:accent2>
        <a:srgbClr val="583C84"/>
      </a:accent2>
      <a:accent3>
        <a:srgbClr val="283271"/>
      </a:accent3>
      <a:accent4>
        <a:srgbClr val="03635F"/>
      </a:accent4>
      <a:accent5>
        <a:srgbClr val="E88B64"/>
      </a:accent5>
      <a:accent6>
        <a:srgbClr val="EBAECF"/>
      </a:accent6>
      <a:hlink>
        <a:srgbClr val="942A6D"/>
      </a:hlink>
      <a:folHlink>
        <a:srgbClr val="942A6D"/>
      </a:folHlink>
    </a:clrScheme>
    <a:fontScheme name="Arial (defaul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PRP PowerPoint template (standard)" id="{DAC9BC66-E827-4901-BBCF-074626DC2280}" vid="{630489EB-4B12-4D7F-B489-3AB7603788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75a18fa-d2d9-45c4-b126-56a232850c65">
      <Terms xmlns="http://schemas.microsoft.com/office/infopath/2007/PartnerControls"/>
    </lcf76f155ced4ddcb4097134ff3c332f>
    <n7289ec48afd43b5b658218159545359 xmlns="b92d8daf-3716-49a3-b615-d8c2b93aaad6">
      <Terms xmlns="http://schemas.microsoft.com/office/infopath/2007/PartnerControls">
        <TermInfo xmlns="http://schemas.microsoft.com/office/infopath/2007/PartnerControls">
          <TermName xmlns="http://schemas.microsoft.com/office/infopath/2007/PartnerControls">Serious incident notifications</TermName>
          <TermId xmlns="http://schemas.microsoft.com/office/infopath/2007/PartnerControls">4f699e99-2ba8-4421-bdcf-ad019b99e142</TermId>
        </TermInfo>
        <TermInfo xmlns="http://schemas.microsoft.com/office/infopath/2007/PartnerControls">
          <TermName xmlns="http://schemas.microsoft.com/office/infopath/2007/PartnerControls">Working together to safeguard children</TermName>
          <TermId xmlns="http://schemas.microsoft.com/office/infopath/2007/PartnerControls">7b95114a-e27b-4cb8-a937-25f1e26138e8</TermId>
        </TermInfo>
        <TermInfo xmlns="http://schemas.microsoft.com/office/infopath/2007/PartnerControls">
          <TermName xmlns="http://schemas.microsoft.com/office/infopath/2007/PartnerControls">Child Safeguarding Practice Review Panel</TermName>
          <TermId xmlns="http://schemas.microsoft.com/office/infopath/2007/PartnerControls">46fed532-3c1d-4354-ad3f-e02bff75b292</TermId>
        </TermInfo>
        <TermInfo xmlns="http://schemas.microsoft.com/office/infopath/2007/PartnerControls">
          <TermName xmlns="http://schemas.microsoft.com/office/infopath/2007/PartnerControls">Child death</TermName>
          <TermId xmlns="http://schemas.microsoft.com/office/infopath/2007/PartnerControls">e63bc89c-4408-4636-848b-dbb642d46684</TermId>
        </TermInfo>
      </Terms>
    </n7289ec48afd43b5b658218159545359>
    <TaxCatchAll xmlns="b92d8daf-3716-49a3-b615-d8c2b93aaad6">
      <Value>5</Value>
      <Value>3</Value>
      <Value>2</Value>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F9660104F34648BCA2814A368FC17E" ma:contentTypeVersion="15" ma:contentTypeDescription="Create a new document." ma:contentTypeScope="" ma:versionID="c43cb51d3055e6bc7c4a4e25a07b8b48">
  <xsd:schema xmlns:xsd="http://www.w3.org/2001/XMLSchema" xmlns:xs="http://www.w3.org/2001/XMLSchema" xmlns:p="http://schemas.microsoft.com/office/2006/metadata/properties" xmlns:ns2="b92d8daf-3716-49a3-b615-d8c2b93aaad6" xmlns:ns3="975a18fa-d2d9-45c4-b126-56a232850c65" targetNamespace="http://schemas.microsoft.com/office/2006/metadata/properties" ma:root="true" ma:fieldsID="7b74886468fa379e53c1399f347f3d7a" ns2:_="" ns3:_="">
    <xsd:import namespace="b92d8daf-3716-49a3-b615-d8c2b93aaad6"/>
    <xsd:import namespace="975a18fa-d2d9-45c4-b126-56a232850c65"/>
    <xsd:element name="properties">
      <xsd:complexType>
        <xsd:sequence>
          <xsd:element name="documentManagement">
            <xsd:complexType>
              <xsd:all>
                <xsd:element ref="ns2:n7289ec48afd43b5b658218159545359" minOccurs="0"/>
                <xsd:element ref="ns2:TaxCatchAll"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2d8daf-3716-49a3-b615-d8c2b93aaad6" elementFormDefault="qualified">
    <xsd:import namespace="http://schemas.microsoft.com/office/2006/documentManagement/types"/>
    <xsd:import namespace="http://schemas.microsoft.com/office/infopath/2007/PartnerControls"/>
    <xsd:element name="n7289ec48afd43b5b658218159545359" ma:index="9" nillable="true" ma:taxonomy="true" ma:internalName="n7289ec48afd43b5b658218159545359" ma:taxonomyFieldName="WPSubject" ma:displayName="Subject" ma:readOnly="false" ma:default="1;#Serious incident notifications|4f699e99-2ba8-4421-bdcf-ad019b99e142;#3;#Working together to safeguard children|7b95114a-e27b-4cb8-a937-25f1e26138e8;#2;#Child Safeguarding Practice Review Panel|46fed532-3c1d-4354-ad3f-e02bff75b292;#5;#Child death|e63bc89c-4408-4636-848b-dbb642d46684" ma:fieldId="{77289ec4-8afd-43b5-b658-218159545359}"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1e227e0-040b-4182-9f10-1e6e0d673b1a}" ma:internalName="TaxCatchAll" ma:showField="CatchAllData" ma:web="b92d8daf-3716-49a3-b615-d8c2b93aaa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5a18fa-d2d9-45c4-b126-56a232850c6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41055A-874C-434D-B183-F6AD37D43690}">
  <ds:schemaRefs>
    <ds:schemaRef ds:uri="http://schemas.microsoft.com/sharepoint/v3/contenttype/forms"/>
  </ds:schemaRefs>
</ds:datastoreItem>
</file>

<file path=customXml/itemProps2.xml><?xml version="1.0" encoding="utf-8"?>
<ds:datastoreItem xmlns:ds="http://schemas.openxmlformats.org/officeDocument/2006/customXml" ds:itemID="{8E253FF2-40C3-4A16-BCD9-2F35312F947F}">
  <ds:schemaRefs>
    <ds:schemaRef ds:uri="http://schemas.microsoft.com/office/2006/metadata/properties"/>
    <ds:schemaRef ds:uri="http://schemas.microsoft.com/office/infopath/2007/PartnerControls"/>
    <ds:schemaRef ds:uri="975a18fa-d2d9-45c4-b126-56a232850c65"/>
    <ds:schemaRef ds:uri="b92d8daf-3716-49a3-b615-d8c2b93aaad6"/>
  </ds:schemaRefs>
</ds:datastoreItem>
</file>

<file path=customXml/itemProps3.xml><?xml version="1.0" encoding="utf-8"?>
<ds:datastoreItem xmlns:ds="http://schemas.openxmlformats.org/officeDocument/2006/customXml" ds:itemID="{79A42A07-3C94-41A1-B6F0-3E67FE2AA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2d8daf-3716-49a3-b615-d8c2b93aaad6"/>
    <ds:schemaRef ds:uri="975a18fa-d2d9-45c4-b126-56a232850c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ad277c9-c60a-4da1-b5f3-b3b8b34a82f9}" enabled="0" method="" siteId="{fad277c9-c60a-4da1-b5f3-b3b8b34a82f9}" removed="1"/>
</clbl:labelList>
</file>

<file path=docProps/app.xml><?xml version="1.0" encoding="utf-8"?>
<Properties xmlns="http://schemas.openxmlformats.org/officeDocument/2006/extended-properties" xmlns:vt="http://schemas.openxmlformats.org/officeDocument/2006/docPropsVTypes">
  <Template>CSPRP PowerPoint template (standard) (1)</Template>
  <TotalTime>80</TotalTime>
  <Words>3140</Words>
  <Application>Microsoft Office PowerPoint</Application>
  <PresentationFormat>On-screen Show (4:3)</PresentationFormat>
  <Paragraphs>255</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Aptos</vt:lpstr>
      <vt:lpstr>Arial</vt:lpstr>
      <vt:lpstr>Symbol</vt:lpstr>
      <vt:lpstr>Office Theme</vt:lpstr>
      <vt:lpstr>Safeguarding children from Black, Asian and Mixed Heritage Backgrounds</vt:lpstr>
      <vt:lpstr>“Recognition of racism and racial bias as a societal issue is a crucial step in reflecting on, and learning more about how Black, Asian, and Mixed Heritage children are safeguarded” </vt:lpstr>
      <vt:lpstr>The national picture</vt:lpstr>
      <vt:lpstr>The local picture</vt:lpstr>
      <vt:lpstr>The children behind the reviews</vt:lpstr>
      <vt:lpstr>Themes</vt:lpstr>
      <vt:lpstr> Learning by theme</vt:lpstr>
      <vt:lpstr>Adultification, stigma and bias</vt:lpstr>
      <vt:lpstr>Silence on racism in practice</vt:lpstr>
      <vt:lpstr>Learning by theme</vt:lpstr>
      <vt:lpstr>Reflection 1 </vt:lpstr>
      <vt:lpstr>Reflection 2 </vt:lpstr>
      <vt:lpstr>Reflection 3 </vt:lpstr>
      <vt:lpstr>Learning by theme</vt:lpstr>
      <vt:lpstr>Identity and intersectionality ignored</vt:lpstr>
      <vt:lpstr>Children not seen or heard</vt:lpstr>
      <vt:lpstr>Reflection 1 </vt:lpstr>
      <vt:lpstr>Reflection 2 </vt:lpstr>
      <vt:lpstr>The voice of the child</vt:lpstr>
      <vt:lpstr>Case study activity</vt:lpstr>
      <vt:lpstr>Activity</vt:lpstr>
      <vt:lpstr>Example</vt:lpstr>
      <vt:lpstr>Learning points</vt:lpstr>
      <vt:lpstr>Reflective practice and learning for safeguarding reviews</vt:lpstr>
      <vt:lpstr>Reflective practice</vt:lpstr>
      <vt:lpstr>Ask yourself</vt:lpstr>
      <vt:lpstr>Learning for safeguarding reviews</vt:lpstr>
      <vt:lpstr>Learning for safeguarding reviews</vt:lpstr>
      <vt:lpstr>What to take away from today </vt:lpstr>
      <vt:lpstr>You and your colleagues can find more information on this topic on the Child Safeguarding Practice Review Panel’s online learning hub: www.childsafeguarding.independent-panel.uk   For more from the Panel Sign up to the newsletter mailing list online: http://eepurl.com/g6z_Tf   Follow us on LinkedIn  Watch our YouTube Channel: Child Safeguarding Practice Review Panel - YouTube </vt:lpstr>
    </vt:vector>
  </TitlesOfParts>
  <Manager>The Child Safeguarding Practice Review Panel</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[Subtitle or description]</dc:subject>
  <dc:creator>MAKELE, Amina</dc:creator>
  <cp:keywords>[Key words separated by commas]</cp:keywords>
  <cp:lastModifiedBy>MAKELE, Amina</cp:lastModifiedBy>
  <cp:revision>1</cp:revision>
  <dcterms:created xsi:type="dcterms:W3CDTF">2026-02-27T08:06:48Z</dcterms:created>
  <dcterms:modified xsi:type="dcterms:W3CDTF">2026-02-27T10:15:01Z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0x010100D2F9660104F34648BCA2814A368FC17E</vt:lpwstr>
  </property>
</Properties>
</file>