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1749" r:id="rId5"/>
    <p:sldId id="269" r:id="rId6"/>
    <p:sldId id="271" r:id="rId7"/>
    <p:sldId id="272" r:id="rId8"/>
    <p:sldId id="274" r:id="rId9"/>
    <p:sldId id="1750" r:id="rId10"/>
    <p:sldId id="275" r:id="rId11"/>
    <p:sldId id="276" r:id="rId12"/>
    <p:sldId id="278" r:id="rId13"/>
    <p:sldId id="1751" r:id="rId14"/>
    <p:sldId id="279" r:id="rId15"/>
    <p:sldId id="283" r:id="rId16"/>
    <p:sldId id="1752" r:id="rId17"/>
    <p:sldId id="1753" r:id="rId18"/>
    <p:sldId id="1754" r:id="rId19"/>
    <p:sldId id="1755" r:id="rId20"/>
    <p:sldId id="1756" r:id="rId21"/>
    <p:sldId id="1757" r:id="rId22"/>
    <p:sldId id="1758" r:id="rId23"/>
    <p:sldId id="293" r:id="rId24"/>
    <p:sldId id="1759" r:id="rId25"/>
    <p:sldId id="1760" r:id="rId26"/>
    <p:sldId id="1761" r:id="rId27"/>
    <p:sldId id="1762" r:id="rId28"/>
    <p:sldId id="294" r:id="rId29"/>
    <p:sldId id="1763" r:id="rId30"/>
    <p:sldId id="1748" r:id="rId31"/>
    <p:sldId id="26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EAC3B4-D5E0-493E-80A7-7B79B9CC2F11}" v="38" dt="2026-02-27T09:27:05.028"/>
    <p1510:client id="{D4B29699-12A1-45F2-8A1E-B54D7F2C3512}" v="22" dt="2026-02-27T12:33:11.9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8" autoAdjust="0"/>
    <p:restoredTop sz="94660"/>
  </p:normalViewPr>
  <p:slideViewPr>
    <p:cSldViewPr snapToGrid="0">
      <p:cViewPr varScale="1">
        <p:scale>
          <a:sx n="77" d="100"/>
          <a:sy n="77" d="100"/>
        </p:scale>
        <p:origin x="2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KELE, Amina" userId="a43e585f-d864-420c-9036-bd0b64606b74" providerId="ADAL" clId="{54E5A048-D7EF-455F-B899-34249C286FF8}"/>
    <pc:docChg chg="undo custSel addSld delSld modSld sldOrd">
      <pc:chgData name="MAKELE, Amina" userId="a43e585f-d864-420c-9036-bd0b64606b74" providerId="ADAL" clId="{54E5A048-D7EF-455F-B899-34249C286FF8}" dt="2026-02-27T12:33:26.016" v="721" actId="113"/>
      <pc:docMkLst>
        <pc:docMk/>
      </pc:docMkLst>
      <pc:sldChg chg="modSp mod">
        <pc:chgData name="MAKELE, Amina" userId="a43e585f-d864-420c-9036-bd0b64606b74" providerId="ADAL" clId="{54E5A048-D7EF-455F-B899-34249C286FF8}" dt="2026-02-27T12:12:06.517" v="67" actId="27636"/>
        <pc:sldMkLst>
          <pc:docMk/>
          <pc:sldMk cId="1298313143" sldId="269"/>
        </pc:sldMkLst>
        <pc:spChg chg="mod">
          <ac:chgData name="MAKELE, Amina" userId="a43e585f-d864-420c-9036-bd0b64606b74" providerId="ADAL" clId="{54E5A048-D7EF-455F-B899-34249C286FF8}" dt="2026-02-27T12:09:55.270" v="39" actId="20577"/>
          <ac:spMkLst>
            <pc:docMk/>
            <pc:sldMk cId="1298313143" sldId="269"/>
            <ac:spMk id="2" creationId="{0B5F3CC1-CD6D-86C0-45A9-FCDBE2CAF5BA}"/>
          </ac:spMkLst>
        </pc:spChg>
        <pc:spChg chg="mod">
          <ac:chgData name="MAKELE, Amina" userId="a43e585f-d864-420c-9036-bd0b64606b74" providerId="ADAL" clId="{54E5A048-D7EF-455F-B899-34249C286FF8}" dt="2026-02-27T12:12:06.517" v="67" actId="27636"/>
          <ac:spMkLst>
            <pc:docMk/>
            <pc:sldMk cId="1298313143" sldId="269"/>
            <ac:spMk id="3" creationId="{50DF39B4-B9B2-E357-2965-F675DC120A0C}"/>
          </ac:spMkLst>
        </pc:spChg>
      </pc:sldChg>
      <pc:sldChg chg="modSp del mod">
        <pc:chgData name="MAKELE, Amina" userId="a43e585f-d864-420c-9036-bd0b64606b74" providerId="ADAL" clId="{54E5A048-D7EF-455F-B899-34249C286FF8}" dt="2026-02-27T12:10:48.815" v="61" actId="47"/>
        <pc:sldMkLst>
          <pc:docMk/>
          <pc:sldMk cId="1698706994" sldId="270"/>
        </pc:sldMkLst>
        <pc:spChg chg="mod">
          <ac:chgData name="MAKELE, Amina" userId="a43e585f-d864-420c-9036-bd0b64606b74" providerId="ADAL" clId="{54E5A048-D7EF-455F-B899-34249C286FF8}" dt="2026-02-27T12:09:09.250" v="29" actId="27636"/>
          <ac:spMkLst>
            <pc:docMk/>
            <pc:sldMk cId="1698706994" sldId="270"/>
            <ac:spMk id="2" creationId="{CE66DBA1-E166-8035-F964-DC562A8FAEFC}"/>
          </ac:spMkLst>
        </pc:spChg>
        <pc:spChg chg="mod">
          <ac:chgData name="MAKELE, Amina" userId="a43e585f-d864-420c-9036-bd0b64606b74" providerId="ADAL" clId="{54E5A048-D7EF-455F-B899-34249C286FF8}" dt="2026-02-27T12:09:32.508" v="34" actId="20577"/>
          <ac:spMkLst>
            <pc:docMk/>
            <pc:sldMk cId="1698706994" sldId="270"/>
            <ac:spMk id="3" creationId="{C7C3A99F-4A73-2CA7-B51E-4CCD13426889}"/>
          </ac:spMkLst>
        </pc:spChg>
      </pc:sldChg>
      <pc:sldChg chg="modSp mod">
        <pc:chgData name="MAKELE, Amina" userId="a43e585f-d864-420c-9036-bd0b64606b74" providerId="ADAL" clId="{54E5A048-D7EF-455F-B899-34249C286FF8}" dt="2026-02-27T12:12:50.443" v="78" actId="255"/>
        <pc:sldMkLst>
          <pc:docMk/>
          <pc:sldMk cId="3288705363" sldId="271"/>
        </pc:sldMkLst>
        <pc:spChg chg="mod">
          <ac:chgData name="MAKELE, Amina" userId="a43e585f-d864-420c-9036-bd0b64606b74" providerId="ADAL" clId="{54E5A048-D7EF-455F-B899-34249C286FF8}" dt="2026-02-27T12:12:50.443" v="78" actId="255"/>
          <ac:spMkLst>
            <pc:docMk/>
            <pc:sldMk cId="3288705363" sldId="271"/>
            <ac:spMk id="3" creationId="{E90EB6DD-093D-1290-6355-B56A3FFD93E5}"/>
          </ac:spMkLst>
        </pc:spChg>
      </pc:sldChg>
      <pc:sldChg chg="addSp delSp modSp mod">
        <pc:chgData name="MAKELE, Amina" userId="a43e585f-d864-420c-9036-bd0b64606b74" providerId="ADAL" clId="{54E5A048-D7EF-455F-B899-34249C286FF8}" dt="2026-02-27T12:14:45.894" v="100" actId="207"/>
        <pc:sldMkLst>
          <pc:docMk/>
          <pc:sldMk cId="1559880322" sldId="274"/>
        </pc:sldMkLst>
        <pc:spChg chg="mod">
          <ac:chgData name="MAKELE, Amina" userId="a43e585f-d864-420c-9036-bd0b64606b74" providerId="ADAL" clId="{54E5A048-D7EF-455F-B899-34249C286FF8}" dt="2026-02-27T12:13:29.111" v="83" actId="12"/>
          <ac:spMkLst>
            <pc:docMk/>
            <pc:sldMk cId="1559880322" sldId="274"/>
            <ac:spMk id="3" creationId="{9796B212-079E-A9C6-EFB0-40C170ECF3C0}"/>
          </ac:spMkLst>
        </pc:spChg>
        <pc:spChg chg="add mod">
          <ac:chgData name="MAKELE, Amina" userId="a43e585f-d864-420c-9036-bd0b64606b74" providerId="ADAL" clId="{54E5A048-D7EF-455F-B899-34249C286FF8}" dt="2026-02-27T12:14:37.254" v="98" actId="207"/>
          <ac:spMkLst>
            <pc:docMk/>
            <pc:sldMk cId="1559880322" sldId="274"/>
            <ac:spMk id="7" creationId="{682B2361-A0AD-DDC9-6A0F-68157380DDE8}"/>
          </ac:spMkLst>
        </pc:spChg>
        <pc:spChg chg="add mod">
          <ac:chgData name="MAKELE, Amina" userId="a43e585f-d864-420c-9036-bd0b64606b74" providerId="ADAL" clId="{54E5A048-D7EF-455F-B899-34249C286FF8}" dt="2026-02-27T12:14:41.551" v="99" actId="207"/>
          <ac:spMkLst>
            <pc:docMk/>
            <pc:sldMk cId="1559880322" sldId="274"/>
            <ac:spMk id="8" creationId="{EE7F3DE7-2609-B7E0-FB70-679F8B9BA4C4}"/>
          </ac:spMkLst>
        </pc:spChg>
        <pc:spChg chg="add mod">
          <ac:chgData name="MAKELE, Amina" userId="a43e585f-d864-420c-9036-bd0b64606b74" providerId="ADAL" clId="{54E5A048-D7EF-455F-B899-34249C286FF8}" dt="2026-02-27T12:14:45.894" v="100" actId="207"/>
          <ac:spMkLst>
            <pc:docMk/>
            <pc:sldMk cId="1559880322" sldId="274"/>
            <ac:spMk id="9" creationId="{AEA3D8E0-7094-F44B-2E49-3E29DDC1CCFF}"/>
          </ac:spMkLst>
        </pc:spChg>
        <pc:graphicFrameChg chg="del">
          <ac:chgData name="MAKELE, Amina" userId="a43e585f-d864-420c-9036-bd0b64606b74" providerId="ADAL" clId="{54E5A048-D7EF-455F-B899-34249C286FF8}" dt="2026-02-27T12:13:33.708" v="84" actId="478"/>
          <ac:graphicFrameMkLst>
            <pc:docMk/>
            <pc:sldMk cId="1559880322" sldId="274"/>
            <ac:graphicFrameMk id="14" creationId="{50CF0954-9A43-B70D-093E-20E724BCE55F}"/>
          </ac:graphicFrameMkLst>
        </pc:graphicFrameChg>
      </pc:sldChg>
      <pc:sldChg chg="addSp modSp mod">
        <pc:chgData name="MAKELE, Amina" userId="a43e585f-d864-420c-9036-bd0b64606b74" providerId="ADAL" clId="{54E5A048-D7EF-455F-B899-34249C286FF8}" dt="2026-02-27T12:17:05.149" v="162" actId="20577"/>
        <pc:sldMkLst>
          <pc:docMk/>
          <pc:sldMk cId="1684693790" sldId="275"/>
        </pc:sldMkLst>
        <pc:spChg chg="mod">
          <ac:chgData name="MAKELE, Amina" userId="a43e585f-d864-420c-9036-bd0b64606b74" providerId="ADAL" clId="{54E5A048-D7EF-455F-B899-34249C286FF8}" dt="2026-02-27T12:16:05.091" v="146" actId="1076"/>
          <ac:spMkLst>
            <pc:docMk/>
            <pc:sldMk cId="1684693790" sldId="275"/>
            <ac:spMk id="3" creationId="{8C8EE7D5-4124-6F9A-93D8-D21F24E0B024}"/>
          </ac:spMkLst>
        </pc:spChg>
        <pc:spChg chg="mod">
          <ac:chgData name="MAKELE, Amina" userId="a43e585f-d864-420c-9036-bd0b64606b74" providerId="ADAL" clId="{54E5A048-D7EF-455F-B899-34249C286FF8}" dt="2026-02-27T12:16:33.799" v="153" actId="20577"/>
          <ac:spMkLst>
            <pc:docMk/>
            <pc:sldMk cId="1684693790" sldId="275"/>
            <ac:spMk id="7" creationId="{244ED507-9B10-3549-4027-14510F92E187}"/>
          </ac:spMkLst>
        </pc:spChg>
        <pc:spChg chg="mod">
          <ac:chgData name="MAKELE, Amina" userId="a43e585f-d864-420c-9036-bd0b64606b74" providerId="ADAL" clId="{54E5A048-D7EF-455F-B899-34249C286FF8}" dt="2026-02-27T12:16:43.281" v="156" actId="20577"/>
          <ac:spMkLst>
            <pc:docMk/>
            <pc:sldMk cId="1684693790" sldId="275"/>
            <ac:spMk id="8" creationId="{BF56DA8A-E698-25E3-8F71-215B3E26F5FE}"/>
          </ac:spMkLst>
        </pc:spChg>
        <pc:spChg chg="mod">
          <ac:chgData name="MAKELE, Amina" userId="a43e585f-d864-420c-9036-bd0b64606b74" providerId="ADAL" clId="{54E5A048-D7EF-455F-B899-34249C286FF8}" dt="2026-02-27T12:16:51.951" v="159" actId="20577"/>
          <ac:spMkLst>
            <pc:docMk/>
            <pc:sldMk cId="1684693790" sldId="275"/>
            <ac:spMk id="9" creationId="{4FE02C37-A108-343F-07F9-D2D174B0793E}"/>
          </ac:spMkLst>
        </pc:spChg>
        <pc:spChg chg="mod">
          <ac:chgData name="MAKELE, Amina" userId="a43e585f-d864-420c-9036-bd0b64606b74" providerId="ADAL" clId="{54E5A048-D7EF-455F-B899-34249C286FF8}" dt="2026-02-27T12:17:05.149" v="162" actId="20577"/>
          <ac:spMkLst>
            <pc:docMk/>
            <pc:sldMk cId="1684693790" sldId="275"/>
            <ac:spMk id="10" creationId="{6A27F5AA-A493-7BE8-D7BB-D37A2CCE2186}"/>
          </ac:spMkLst>
        </pc:spChg>
        <pc:spChg chg="add mod">
          <ac:chgData name="MAKELE, Amina" userId="a43e585f-d864-420c-9036-bd0b64606b74" providerId="ADAL" clId="{54E5A048-D7EF-455F-B899-34249C286FF8}" dt="2026-02-27T12:15:59.956" v="145" actId="14100"/>
          <ac:spMkLst>
            <pc:docMk/>
            <pc:sldMk cId="1684693790" sldId="275"/>
            <ac:spMk id="12" creationId="{7146D3DD-3358-4065-6D82-7005A2118857}"/>
          </ac:spMkLst>
        </pc:spChg>
      </pc:sldChg>
      <pc:sldChg chg="addSp delSp modSp mod">
        <pc:chgData name="MAKELE, Amina" userId="a43e585f-d864-420c-9036-bd0b64606b74" providerId="ADAL" clId="{54E5A048-D7EF-455F-B899-34249C286FF8}" dt="2026-02-27T12:19:52.625" v="288" actId="14100"/>
        <pc:sldMkLst>
          <pc:docMk/>
          <pc:sldMk cId="739306543" sldId="276"/>
        </pc:sldMkLst>
        <pc:spChg chg="mod">
          <ac:chgData name="MAKELE, Amina" userId="a43e585f-d864-420c-9036-bd0b64606b74" providerId="ADAL" clId="{54E5A048-D7EF-455F-B899-34249C286FF8}" dt="2026-02-27T12:19:52.625" v="288" actId="14100"/>
          <ac:spMkLst>
            <pc:docMk/>
            <pc:sldMk cId="739306543" sldId="276"/>
            <ac:spMk id="2" creationId="{7C536665-75C4-AA0C-CAFC-8A3E3B87DFC2}"/>
          </ac:spMkLst>
        </pc:spChg>
        <pc:spChg chg="add del mod">
          <ac:chgData name="MAKELE, Amina" userId="a43e585f-d864-420c-9036-bd0b64606b74" providerId="ADAL" clId="{54E5A048-D7EF-455F-B899-34249C286FF8}" dt="2026-02-27T12:17:33.621" v="237" actId="478"/>
          <ac:spMkLst>
            <pc:docMk/>
            <pc:sldMk cId="739306543" sldId="276"/>
            <ac:spMk id="4" creationId="{DD578546-5561-1D5B-0F46-29D384AC1C78}"/>
          </ac:spMkLst>
        </pc:spChg>
        <pc:spChg chg="del">
          <ac:chgData name="MAKELE, Amina" userId="a43e585f-d864-420c-9036-bd0b64606b74" providerId="ADAL" clId="{54E5A048-D7EF-455F-B899-34249C286FF8}" dt="2026-02-27T12:17:31.774" v="236" actId="478"/>
          <ac:spMkLst>
            <pc:docMk/>
            <pc:sldMk cId="739306543" sldId="276"/>
            <ac:spMk id="6" creationId="{30C96777-F1B1-9D59-A8B3-3A5FD0609306}"/>
          </ac:spMkLst>
        </pc:spChg>
      </pc:sldChg>
      <pc:sldChg chg="del">
        <pc:chgData name="MAKELE, Amina" userId="a43e585f-d864-420c-9036-bd0b64606b74" providerId="ADAL" clId="{54E5A048-D7EF-455F-B899-34249C286FF8}" dt="2026-02-27T12:20:09.673" v="290" actId="47"/>
        <pc:sldMkLst>
          <pc:docMk/>
          <pc:sldMk cId="2253634241" sldId="277"/>
        </pc:sldMkLst>
      </pc:sldChg>
      <pc:sldChg chg="modSp mod">
        <pc:chgData name="MAKELE, Amina" userId="a43e585f-d864-420c-9036-bd0b64606b74" providerId="ADAL" clId="{54E5A048-D7EF-455F-B899-34249C286FF8}" dt="2026-02-27T12:25:07.530" v="452" actId="1076"/>
        <pc:sldMkLst>
          <pc:docMk/>
          <pc:sldMk cId="367581970" sldId="278"/>
        </pc:sldMkLst>
        <pc:spChg chg="mod">
          <ac:chgData name="MAKELE, Amina" userId="a43e585f-d864-420c-9036-bd0b64606b74" providerId="ADAL" clId="{54E5A048-D7EF-455F-B899-34249C286FF8}" dt="2026-02-27T12:20:35.562" v="292"/>
          <ac:spMkLst>
            <pc:docMk/>
            <pc:sldMk cId="367581970" sldId="278"/>
            <ac:spMk id="2" creationId="{B7A8F209-05D3-C8FC-0A24-55CA3A9BA8CE}"/>
          </ac:spMkLst>
        </pc:spChg>
        <pc:spChg chg="mod">
          <ac:chgData name="MAKELE, Amina" userId="a43e585f-d864-420c-9036-bd0b64606b74" providerId="ADAL" clId="{54E5A048-D7EF-455F-B899-34249C286FF8}" dt="2026-02-27T12:25:07.530" v="452" actId="1076"/>
          <ac:spMkLst>
            <pc:docMk/>
            <pc:sldMk cId="367581970" sldId="278"/>
            <ac:spMk id="3" creationId="{67B39912-35B4-3D3D-F982-3FA07AC48776}"/>
          </ac:spMkLst>
        </pc:spChg>
      </pc:sldChg>
      <pc:sldChg chg="modSp mod">
        <pc:chgData name="MAKELE, Amina" userId="a43e585f-d864-420c-9036-bd0b64606b74" providerId="ADAL" clId="{54E5A048-D7EF-455F-B899-34249C286FF8}" dt="2026-02-27T12:18:58.139" v="276" actId="20577"/>
        <pc:sldMkLst>
          <pc:docMk/>
          <pc:sldMk cId="867920091" sldId="279"/>
        </pc:sldMkLst>
        <pc:spChg chg="mod">
          <ac:chgData name="MAKELE, Amina" userId="a43e585f-d864-420c-9036-bd0b64606b74" providerId="ADAL" clId="{54E5A048-D7EF-455F-B899-34249C286FF8}" dt="2026-02-27T12:18:58.139" v="276" actId="20577"/>
          <ac:spMkLst>
            <pc:docMk/>
            <pc:sldMk cId="867920091" sldId="279"/>
            <ac:spMk id="2" creationId="{D84FB22F-09BB-7F33-72FB-B721B0934339}"/>
          </ac:spMkLst>
        </pc:spChg>
        <pc:spChg chg="mod">
          <ac:chgData name="MAKELE, Amina" userId="a43e585f-d864-420c-9036-bd0b64606b74" providerId="ADAL" clId="{54E5A048-D7EF-455F-B899-34249C286FF8}" dt="2026-02-27T12:18:54.927" v="274" actId="5793"/>
          <ac:spMkLst>
            <pc:docMk/>
            <pc:sldMk cId="867920091" sldId="279"/>
            <ac:spMk id="3" creationId="{51ED6C2B-A92E-686B-BF04-19001499B4F0}"/>
          </ac:spMkLst>
        </pc:spChg>
      </pc:sldChg>
      <pc:sldChg chg="del">
        <pc:chgData name="MAKELE, Amina" userId="a43e585f-d864-420c-9036-bd0b64606b74" providerId="ADAL" clId="{54E5A048-D7EF-455F-B899-34249C286FF8}" dt="2026-02-27T12:20:07.950" v="289" actId="47"/>
        <pc:sldMkLst>
          <pc:docMk/>
          <pc:sldMk cId="3963711824" sldId="280"/>
        </pc:sldMkLst>
      </pc:sldChg>
      <pc:sldChg chg="del">
        <pc:chgData name="MAKELE, Amina" userId="a43e585f-d864-420c-9036-bd0b64606b74" providerId="ADAL" clId="{54E5A048-D7EF-455F-B899-34249C286FF8}" dt="2026-02-27T12:19:20.221" v="277" actId="47"/>
        <pc:sldMkLst>
          <pc:docMk/>
          <pc:sldMk cId="3423164438" sldId="281"/>
        </pc:sldMkLst>
      </pc:sldChg>
      <pc:sldChg chg="del">
        <pc:chgData name="MAKELE, Amina" userId="a43e585f-d864-420c-9036-bd0b64606b74" providerId="ADAL" clId="{54E5A048-D7EF-455F-B899-34249C286FF8}" dt="2026-02-27T12:19:21.028" v="278" actId="47"/>
        <pc:sldMkLst>
          <pc:docMk/>
          <pc:sldMk cId="3694967228" sldId="282"/>
        </pc:sldMkLst>
      </pc:sldChg>
      <pc:sldChg chg="addSp delSp modSp mod">
        <pc:chgData name="MAKELE, Amina" userId="a43e585f-d864-420c-9036-bd0b64606b74" providerId="ADAL" clId="{54E5A048-D7EF-455F-B899-34249C286FF8}" dt="2026-02-27T12:23:16.542" v="392" actId="478"/>
        <pc:sldMkLst>
          <pc:docMk/>
          <pc:sldMk cId="1709300423" sldId="283"/>
        </pc:sldMkLst>
        <pc:spChg chg="mod">
          <ac:chgData name="MAKELE, Amina" userId="a43e585f-d864-420c-9036-bd0b64606b74" providerId="ADAL" clId="{54E5A048-D7EF-455F-B899-34249C286FF8}" dt="2026-02-27T12:23:14.312" v="391" actId="20577"/>
          <ac:spMkLst>
            <pc:docMk/>
            <pc:sldMk cId="1709300423" sldId="283"/>
            <ac:spMk id="2" creationId="{402D6B62-C77A-B6DA-842D-3E624409724B}"/>
          </ac:spMkLst>
        </pc:spChg>
        <pc:spChg chg="del">
          <ac:chgData name="MAKELE, Amina" userId="a43e585f-d864-420c-9036-bd0b64606b74" providerId="ADAL" clId="{54E5A048-D7EF-455F-B899-34249C286FF8}" dt="2026-02-27T12:23:16.542" v="392" actId="478"/>
          <ac:spMkLst>
            <pc:docMk/>
            <pc:sldMk cId="1709300423" sldId="283"/>
            <ac:spMk id="3" creationId="{930F34D4-C43B-B06F-058E-EC8333041176}"/>
          </ac:spMkLst>
        </pc:spChg>
        <pc:spChg chg="add mod">
          <ac:chgData name="MAKELE, Amina" userId="a43e585f-d864-420c-9036-bd0b64606b74" providerId="ADAL" clId="{54E5A048-D7EF-455F-B899-34249C286FF8}" dt="2026-02-27T12:23:16.542" v="392" actId="478"/>
          <ac:spMkLst>
            <pc:docMk/>
            <pc:sldMk cId="1709300423" sldId="283"/>
            <ac:spMk id="5" creationId="{CB5A8D61-D613-8DDA-20AE-8CC51D5F1837}"/>
          </ac:spMkLst>
        </pc:spChg>
      </pc:sldChg>
      <pc:sldChg chg="del">
        <pc:chgData name="MAKELE, Amina" userId="a43e585f-d864-420c-9036-bd0b64606b74" providerId="ADAL" clId="{54E5A048-D7EF-455F-B899-34249C286FF8}" dt="2026-02-27T12:23:22.277" v="394" actId="47"/>
        <pc:sldMkLst>
          <pc:docMk/>
          <pc:sldMk cId="1064914139" sldId="284"/>
        </pc:sldMkLst>
      </pc:sldChg>
      <pc:sldChg chg="del">
        <pc:chgData name="MAKELE, Amina" userId="a43e585f-d864-420c-9036-bd0b64606b74" providerId="ADAL" clId="{54E5A048-D7EF-455F-B899-34249C286FF8}" dt="2026-02-27T12:23:21.755" v="393" actId="47"/>
        <pc:sldMkLst>
          <pc:docMk/>
          <pc:sldMk cId="2116142310" sldId="285"/>
        </pc:sldMkLst>
      </pc:sldChg>
      <pc:sldChg chg="del">
        <pc:chgData name="MAKELE, Amina" userId="a43e585f-d864-420c-9036-bd0b64606b74" providerId="ADAL" clId="{54E5A048-D7EF-455F-B899-34249C286FF8}" dt="2026-02-27T12:23:23.068" v="395" actId="47"/>
        <pc:sldMkLst>
          <pc:docMk/>
          <pc:sldMk cId="2797260939" sldId="286"/>
        </pc:sldMkLst>
      </pc:sldChg>
      <pc:sldChg chg="del">
        <pc:chgData name="MAKELE, Amina" userId="a43e585f-d864-420c-9036-bd0b64606b74" providerId="ADAL" clId="{54E5A048-D7EF-455F-B899-34249C286FF8}" dt="2026-02-27T12:23:23.785" v="396" actId="47"/>
        <pc:sldMkLst>
          <pc:docMk/>
          <pc:sldMk cId="3169561470" sldId="287"/>
        </pc:sldMkLst>
      </pc:sldChg>
      <pc:sldChg chg="del">
        <pc:chgData name="MAKELE, Amina" userId="a43e585f-d864-420c-9036-bd0b64606b74" providerId="ADAL" clId="{54E5A048-D7EF-455F-B899-34249C286FF8}" dt="2026-02-27T12:26:04.198" v="468" actId="47"/>
        <pc:sldMkLst>
          <pc:docMk/>
          <pc:sldMk cId="1897770128" sldId="288"/>
        </pc:sldMkLst>
      </pc:sldChg>
      <pc:sldChg chg="del">
        <pc:chgData name="MAKELE, Amina" userId="a43e585f-d864-420c-9036-bd0b64606b74" providerId="ADAL" clId="{54E5A048-D7EF-455F-B899-34249C286FF8}" dt="2026-02-27T12:23:24.527" v="397" actId="47"/>
        <pc:sldMkLst>
          <pc:docMk/>
          <pc:sldMk cId="1443559693" sldId="289"/>
        </pc:sldMkLst>
      </pc:sldChg>
      <pc:sldChg chg="del">
        <pc:chgData name="MAKELE, Amina" userId="a43e585f-d864-420c-9036-bd0b64606b74" providerId="ADAL" clId="{54E5A048-D7EF-455F-B899-34249C286FF8}" dt="2026-02-27T12:26:17.671" v="472" actId="47"/>
        <pc:sldMkLst>
          <pc:docMk/>
          <pc:sldMk cId="2539142864" sldId="290"/>
        </pc:sldMkLst>
      </pc:sldChg>
      <pc:sldChg chg="del">
        <pc:chgData name="MAKELE, Amina" userId="a43e585f-d864-420c-9036-bd0b64606b74" providerId="ADAL" clId="{54E5A048-D7EF-455F-B899-34249C286FF8}" dt="2026-02-27T12:26:17.034" v="471" actId="47"/>
        <pc:sldMkLst>
          <pc:docMk/>
          <pc:sldMk cId="2485267836" sldId="291"/>
        </pc:sldMkLst>
      </pc:sldChg>
      <pc:sldChg chg="del">
        <pc:chgData name="MAKELE, Amina" userId="a43e585f-d864-420c-9036-bd0b64606b74" providerId="ADAL" clId="{54E5A048-D7EF-455F-B899-34249C286FF8}" dt="2026-02-27T12:26:18.901" v="473" actId="47"/>
        <pc:sldMkLst>
          <pc:docMk/>
          <pc:sldMk cId="799956142" sldId="292"/>
        </pc:sldMkLst>
      </pc:sldChg>
      <pc:sldChg chg="addSp delSp modSp mod">
        <pc:chgData name="MAKELE, Amina" userId="a43e585f-d864-420c-9036-bd0b64606b74" providerId="ADAL" clId="{54E5A048-D7EF-455F-B899-34249C286FF8}" dt="2026-02-27T12:28:43.989" v="568" actId="478"/>
        <pc:sldMkLst>
          <pc:docMk/>
          <pc:sldMk cId="2497849085" sldId="293"/>
        </pc:sldMkLst>
        <pc:spChg chg="mod">
          <ac:chgData name="MAKELE, Amina" userId="a43e585f-d864-420c-9036-bd0b64606b74" providerId="ADAL" clId="{54E5A048-D7EF-455F-B899-34249C286FF8}" dt="2026-02-27T12:28:39.222" v="567"/>
          <ac:spMkLst>
            <pc:docMk/>
            <pc:sldMk cId="2497849085" sldId="293"/>
            <ac:spMk id="2" creationId="{808EF0AE-BBC2-66C5-825C-A4D600DC2084}"/>
          </ac:spMkLst>
        </pc:spChg>
        <pc:spChg chg="del">
          <ac:chgData name="MAKELE, Amina" userId="a43e585f-d864-420c-9036-bd0b64606b74" providerId="ADAL" clId="{54E5A048-D7EF-455F-B899-34249C286FF8}" dt="2026-02-27T12:28:43.989" v="568" actId="478"/>
          <ac:spMkLst>
            <pc:docMk/>
            <pc:sldMk cId="2497849085" sldId="293"/>
            <ac:spMk id="3" creationId="{603C58E7-9F56-EAD2-30A6-AD5457B1449D}"/>
          </ac:spMkLst>
        </pc:spChg>
        <pc:spChg chg="add mod">
          <ac:chgData name="MAKELE, Amina" userId="a43e585f-d864-420c-9036-bd0b64606b74" providerId="ADAL" clId="{54E5A048-D7EF-455F-B899-34249C286FF8}" dt="2026-02-27T12:28:43.989" v="568" actId="478"/>
          <ac:spMkLst>
            <pc:docMk/>
            <pc:sldMk cId="2497849085" sldId="293"/>
            <ac:spMk id="5" creationId="{54349879-C352-DD3E-6B37-9128AFAC4E6F}"/>
          </ac:spMkLst>
        </pc:spChg>
      </pc:sldChg>
      <pc:sldChg chg="modSp mod">
        <pc:chgData name="MAKELE, Amina" userId="a43e585f-d864-420c-9036-bd0b64606b74" providerId="ADAL" clId="{54E5A048-D7EF-455F-B899-34249C286FF8}" dt="2026-02-27T12:32:01.987" v="677" actId="20577"/>
        <pc:sldMkLst>
          <pc:docMk/>
          <pc:sldMk cId="603264733" sldId="294"/>
        </pc:sldMkLst>
        <pc:spChg chg="mod">
          <ac:chgData name="MAKELE, Amina" userId="a43e585f-d864-420c-9036-bd0b64606b74" providerId="ADAL" clId="{54E5A048-D7EF-455F-B899-34249C286FF8}" dt="2026-02-27T12:32:01.987" v="677" actId="20577"/>
          <ac:spMkLst>
            <pc:docMk/>
            <pc:sldMk cId="603264733" sldId="294"/>
            <ac:spMk id="2" creationId="{9D57AEE5-EABC-3133-2B6B-AE307599D28B}"/>
          </ac:spMkLst>
        </pc:spChg>
        <pc:spChg chg="mod">
          <ac:chgData name="MAKELE, Amina" userId="a43e585f-d864-420c-9036-bd0b64606b74" providerId="ADAL" clId="{54E5A048-D7EF-455F-B899-34249C286FF8}" dt="2026-02-27T12:31:55.919" v="660" actId="20577"/>
          <ac:spMkLst>
            <pc:docMk/>
            <pc:sldMk cId="603264733" sldId="294"/>
            <ac:spMk id="3" creationId="{7E4D3190-67EF-91FA-2197-A66E3FF4EBEA}"/>
          </ac:spMkLst>
        </pc:spChg>
      </pc:sldChg>
      <pc:sldChg chg="del">
        <pc:chgData name="MAKELE, Amina" userId="a43e585f-d864-420c-9036-bd0b64606b74" providerId="ADAL" clId="{54E5A048-D7EF-455F-B899-34249C286FF8}" dt="2026-02-27T12:32:57.560" v="715" actId="47"/>
        <pc:sldMkLst>
          <pc:docMk/>
          <pc:sldMk cId="3788611575" sldId="295"/>
        </pc:sldMkLst>
      </pc:sldChg>
      <pc:sldChg chg="del">
        <pc:chgData name="MAKELE, Amina" userId="a43e585f-d864-420c-9036-bd0b64606b74" providerId="ADAL" clId="{54E5A048-D7EF-455F-B899-34249C286FF8}" dt="2026-02-27T12:32:58.588" v="716" actId="47"/>
        <pc:sldMkLst>
          <pc:docMk/>
          <pc:sldMk cId="2171449003" sldId="296"/>
        </pc:sldMkLst>
      </pc:sldChg>
      <pc:sldChg chg="del">
        <pc:chgData name="MAKELE, Amina" userId="a43e585f-d864-420c-9036-bd0b64606b74" providerId="ADAL" clId="{54E5A048-D7EF-455F-B899-34249C286FF8}" dt="2026-02-27T12:32:59.411" v="717" actId="47"/>
        <pc:sldMkLst>
          <pc:docMk/>
          <pc:sldMk cId="3511835683" sldId="297"/>
        </pc:sldMkLst>
      </pc:sldChg>
      <pc:sldChg chg="modSp mod">
        <pc:chgData name="MAKELE, Amina" userId="a43e585f-d864-420c-9036-bd0b64606b74" providerId="ADAL" clId="{54E5A048-D7EF-455F-B899-34249C286FF8}" dt="2026-02-27T12:33:26.016" v="721" actId="113"/>
        <pc:sldMkLst>
          <pc:docMk/>
          <pc:sldMk cId="436554320" sldId="1748"/>
        </pc:sldMkLst>
        <pc:spChg chg="mod">
          <ac:chgData name="MAKELE, Amina" userId="a43e585f-d864-420c-9036-bd0b64606b74" providerId="ADAL" clId="{54E5A048-D7EF-455F-B899-34249C286FF8}" dt="2026-02-27T12:33:26.016" v="721" actId="113"/>
          <ac:spMkLst>
            <pc:docMk/>
            <pc:sldMk cId="436554320" sldId="1748"/>
            <ac:spMk id="3" creationId="{C7E937B7-391D-DED0-6360-BEDE74D7A63C}"/>
          </ac:spMkLst>
        </pc:spChg>
      </pc:sldChg>
      <pc:sldChg chg="modSp new mod">
        <pc:chgData name="MAKELE, Amina" userId="a43e585f-d864-420c-9036-bd0b64606b74" providerId="ADAL" clId="{54E5A048-D7EF-455F-B899-34249C286FF8}" dt="2026-02-27T12:10:45.897" v="60" actId="20577"/>
        <pc:sldMkLst>
          <pc:docMk/>
          <pc:sldMk cId="2098231358" sldId="1749"/>
        </pc:sldMkLst>
        <pc:spChg chg="mod">
          <ac:chgData name="MAKELE, Amina" userId="a43e585f-d864-420c-9036-bd0b64606b74" providerId="ADAL" clId="{54E5A048-D7EF-455F-B899-34249C286FF8}" dt="2026-02-27T12:10:25.659" v="45" actId="27636"/>
          <ac:spMkLst>
            <pc:docMk/>
            <pc:sldMk cId="2098231358" sldId="1749"/>
            <ac:spMk id="2" creationId="{14931F00-5B51-6E07-7A36-B1ED283225EC}"/>
          </ac:spMkLst>
        </pc:spChg>
        <pc:spChg chg="mod">
          <ac:chgData name="MAKELE, Amina" userId="a43e585f-d864-420c-9036-bd0b64606b74" providerId="ADAL" clId="{54E5A048-D7EF-455F-B899-34249C286FF8}" dt="2026-02-27T12:10:40.565" v="50" actId="27636"/>
          <ac:spMkLst>
            <pc:docMk/>
            <pc:sldMk cId="2098231358" sldId="1749"/>
            <ac:spMk id="3" creationId="{F53773B1-AEA9-1C92-F1AB-14E072874EEF}"/>
          </ac:spMkLst>
        </pc:spChg>
        <pc:spChg chg="mod">
          <ac:chgData name="MAKELE, Amina" userId="a43e585f-d864-420c-9036-bd0b64606b74" providerId="ADAL" clId="{54E5A048-D7EF-455F-B899-34249C286FF8}" dt="2026-02-27T12:10:45.897" v="60" actId="20577"/>
          <ac:spMkLst>
            <pc:docMk/>
            <pc:sldMk cId="2098231358" sldId="1749"/>
            <ac:spMk id="4" creationId="{D641D64C-080D-85BB-16D7-3CF895DB187A}"/>
          </ac:spMkLst>
        </pc:spChg>
      </pc:sldChg>
      <pc:sldChg chg="modSp add mod ord">
        <pc:chgData name="MAKELE, Amina" userId="a43e585f-d864-420c-9036-bd0b64606b74" providerId="ADAL" clId="{54E5A048-D7EF-455F-B899-34249C286FF8}" dt="2026-02-27T12:15:21.918" v="139" actId="12"/>
        <pc:sldMkLst>
          <pc:docMk/>
          <pc:sldMk cId="2653391956" sldId="1750"/>
        </pc:sldMkLst>
        <pc:spChg chg="mod">
          <ac:chgData name="MAKELE, Amina" userId="a43e585f-d864-420c-9036-bd0b64606b74" providerId="ADAL" clId="{54E5A048-D7EF-455F-B899-34249C286FF8}" dt="2026-02-27T12:15:08.078" v="136" actId="20577"/>
          <ac:spMkLst>
            <pc:docMk/>
            <pc:sldMk cId="2653391956" sldId="1750"/>
            <ac:spMk id="2" creationId="{0C23477E-971D-E04B-F5CF-D4A5709D713D}"/>
          </ac:spMkLst>
        </pc:spChg>
        <pc:spChg chg="mod">
          <ac:chgData name="MAKELE, Amina" userId="a43e585f-d864-420c-9036-bd0b64606b74" providerId="ADAL" clId="{54E5A048-D7EF-455F-B899-34249C286FF8}" dt="2026-02-27T12:15:21.918" v="139" actId="12"/>
          <ac:spMkLst>
            <pc:docMk/>
            <pc:sldMk cId="2653391956" sldId="1750"/>
            <ac:spMk id="3" creationId="{368F6593-3E25-1592-1592-8F945FFDAE47}"/>
          </ac:spMkLst>
        </pc:spChg>
      </pc:sldChg>
      <pc:sldChg chg="add">
        <pc:chgData name="MAKELE, Amina" userId="a43e585f-d864-420c-9036-bd0b64606b74" providerId="ADAL" clId="{54E5A048-D7EF-455F-B899-34249C286FF8}" dt="2026-02-27T12:20:26.035" v="291" actId="2890"/>
        <pc:sldMkLst>
          <pc:docMk/>
          <pc:sldMk cId="3992377257" sldId="1751"/>
        </pc:sldMkLst>
      </pc:sldChg>
      <pc:sldChg chg="modSp add mod ord">
        <pc:chgData name="MAKELE, Amina" userId="a43e585f-d864-420c-9036-bd0b64606b74" providerId="ADAL" clId="{54E5A048-D7EF-455F-B899-34249C286FF8}" dt="2026-02-27T12:24:54.345" v="451" actId="20577"/>
        <pc:sldMkLst>
          <pc:docMk/>
          <pc:sldMk cId="3693330355" sldId="1752"/>
        </pc:sldMkLst>
        <pc:spChg chg="mod">
          <ac:chgData name="MAKELE, Amina" userId="a43e585f-d864-420c-9036-bd0b64606b74" providerId="ADAL" clId="{54E5A048-D7EF-455F-B899-34249C286FF8}" dt="2026-02-27T12:23:52.146" v="407"/>
          <ac:spMkLst>
            <pc:docMk/>
            <pc:sldMk cId="3693330355" sldId="1752"/>
            <ac:spMk id="2" creationId="{763C92F7-CCD7-D570-B854-DF2C2834F2C7}"/>
          </ac:spMkLst>
        </pc:spChg>
        <pc:spChg chg="mod">
          <ac:chgData name="MAKELE, Amina" userId="a43e585f-d864-420c-9036-bd0b64606b74" providerId="ADAL" clId="{54E5A048-D7EF-455F-B899-34249C286FF8}" dt="2026-02-27T12:24:54.345" v="451" actId="20577"/>
          <ac:spMkLst>
            <pc:docMk/>
            <pc:sldMk cId="3693330355" sldId="1752"/>
            <ac:spMk id="3" creationId="{240D48EF-C216-BE76-29B4-8D4872D8FBB4}"/>
          </ac:spMkLst>
        </pc:spChg>
      </pc:sldChg>
      <pc:sldChg chg="modSp add mod ord">
        <pc:chgData name="MAKELE, Amina" userId="a43e585f-d864-420c-9036-bd0b64606b74" providerId="ADAL" clId="{54E5A048-D7EF-455F-B899-34249C286FF8}" dt="2026-02-27T12:25:22.711" v="459" actId="20577"/>
        <pc:sldMkLst>
          <pc:docMk/>
          <pc:sldMk cId="2075037803" sldId="1753"/>
        </pc:sldMkLst>
        <pc:spChg chg="mod">
          <ac:chgData name="MAKELE, Amina" userId="a43e585f-d864-420c-9036-bd0b64606b74" providerId="ADAL" clId="{54E5A048-D7EF-455F-B899-34249C286FF8}" dt="2026-02-27T12:25:22.711" v="459" actId="20577"/>
          <ac:spMkLst>
            <pc:docMk/>
            <pc:sldMk cId="2075037803" sldId="1753"/>
            <ac:spMk id="3" creationId="{68E9B3A3-E6DF-0FC0-1A0F-E8763113AA0E}"/>
          </ac:spMkLst>
        </pc:spChg>
      </pc:sldChg>
      <pc:sldChg chg="modSp add mod ord">
        <pc:chgData name="MAKELE, Amina" userId="a43e585f-d864-420c-9036-bd0b64606b74" providerId="ADAL" clId="{54E5A048-D7EF-455F-B899-34249C286FF8}" dt="2026-02-27T12:25:46.280" v="466" actId="5793"/>
        <pc:sldMkLst>
          <pc:docMk/>
          <pc:sldMk cId="2849667909" sldId="1754"/>
        </pc:sldMkLst>
        <pc:spChg chg="mod">
          <ac:chgData name="MAKELE, Amina" userId="a43e585f-d864-420c-9036-bd0b64606b74" providerId="ADAL" clId="{54E5A048-D7EF-455F-B899-34249C286FF8}" dt="2026-02-27T12:25:46.280" v="466" actId="5793"/>
          <ac:spMkLst>
            <pc:docMk/>
            <pc:sldMk cId="2849667909" sldId="1754"/>
            <ac:spMk id="3" creationId="{E6E0890F-965F-DD28-ED7E-FB5A47ED9F45}"/>
          </ac:spMkLst>
        </pc:spChg>
      </pc:sldChg>
      <pc:sldChg chg="modSp new mod">
        <pc:chgData name="MAKELE, Amina" userId="a43e585f-d864-420c-9036-bd0b64606b74" providerId="ADAL" clId="{54E5A048-D7EF-455F-B899-34249C286FF8}" dt="2026-02-27T12:26:14.851" v="470" actId="27636"/>
        <pc:sldMkLst>
          <pc:docMk/>
          <pc:sldMk cId="2320883376" sldId="1755"/>
        </pc:sldMkLst>
        <pc:spChg chg="mod">
          <ac:chgData name="MAKELE, Amina" userId="a43e585f-d864-420c-9036-bd0b64606b74" providerId="ADAL" clId="{54E5A048-D7EF-455F-B899-34249C286FF8}" dt="2026-02-27T12:26:14.851" v="470" actId="27636"/>
          <ac:spMkLst>
            <pc:docMk/>
            <pc:sldMk cId="2320883376" sldId="1755"/>
            <ac:spMk id="2" creationId="{AFFFDB54-78CB-8537-49DF-28DC60C62ABE}"/>
          </ac:spMkLst>
        </pc:spChg>
      </pc:sldChg>
      <pc:sldChg chg="modSp add del mod ord">
        <pc:chgData name="MAKELE, Amina" userId="a43e585f-d864-420c-9036-bd0b64606b74" providerId="ADAL" clId="{54E5A048-D7EF-455F-B899-34249C286FF8}" dt="2026-02-27T12:28:53.260" v="570" actId="2696"/>
        <pc:sldMkLst>
          <pc:docMk/>
          <pc:sldMk cId="304815699" sldId="1756"/>
        </pc:sldMkLst>
        <pc:spChg chg="mod">
          <ac:chgData name="MAKELE, Amina" userId="a43e585f-d864-420c-9036-bd0b64606b74" providerId="ADAL" clId="{54E5A048-D7EF-455F-B899-34249C286FF8}" dt="2026-02-27T12:26:41.973" v="483"/>
          <ac:spMkLst>
            <pc:docMk/>
            <pc:sldMk cId="304815699" sldId="1756"/>
            <ac:spMk id="2" creationId="{45B65F54-DBC3-18A9-28C7-DC4CFF1FECE3}"/>
          </ac:spMkLst>
        </pc:spChg>
        <pc:spChg chg="mod">
          <ac:chgData name="MAKELE, Amina" userId="a43e585f-d864-420c-9036-bd0b64606b74" providerId="ADAL" clId="{54E5A048-D7EF-455F-B899-34249C286FF8}" dt="2026-02-27T12:27:47.521" v="555" actId="20577"/>
          <ac:spMkLst>
            <pc:docMk/>
            <pc:sldMk cId="304815699" sldId="1756"/>
            <ac:spMk id="3" creationId="{B9FAD92C-6010-36B6-D527-75740B700DD9}"/>
          </ac:spMkLst>
        </pc:spChg>
      </pc:sldChg>
      <pc:sldChg chg="modSp add mod ord">
        <pc:chgData name="MAKELE, Amina" userId="a43e585f-d864-420c-9036-bd0b64606b74" providerId="ADAL" clId="{54E5A048-D7EF-455F-B899-34249C286FF8}" dt="2026-02-27T12:28:06.516" v="564" actId="27636"/>
        <pc:sldMkLst>
          <pc:docMk/>
          <pc:sldMk cId="2286979797" sldId="1757"/>
        </pc:sldMkLst>
        <pc:spChg chg="mod">
          <ac:chgData name="MAKELE, Amina" userId="a43e585f-d864-420c-9036-bd0b64606b74" providerId="ADAL" clId="{54E5A048-D7EF-455F-B899-34249C286FF8}" dt="2026-02-27T12:28:06.516" v="564" actId="27636"/>
          <ac:spMkLst>
            <pc:docMk/>
            <pc:sldMk cId="2286979797" sldId="1757"/>
            <ac:spMk id="3" creationId="{093FEF02-9804-F7B6-8996-24015DB50C81}"/>
          </ac:spMkLst>
        </pc:spChg>
      </pc:sldChg>
      <pc:sldChg chg="modSp add mod ord">
        <pc:chgData name="MAKELE, Amina" userId="a43e585f-d864-420c-9036-bd0b64606b74" providerId="ADAL" clId="{54E5A048-D7EF-455F-B899-34249C286FF8}" dt="2026-02-27T12:28:23.156" v="566" actId="207"/>
        <pc:sldMkLst>
          <pc:docMk/>
          <pc:sldMk cId="548256390" sldId="1758"/>
        </pc:sldMkLst>
        <pc:spChg chg="mod">
          <ac:chgData name="MAKELE, Amina" userId="a43e585f-d864-420c-9036-bd0b64606b74" providerId="ADAL" clId="{54E5A048-D7EF-455F-B899-34249C286FF8}" dt="2026-02-27T12:28:23.156" v="566" actId="207"/>
          <ac:spMkLst>
            <pc:docMk/>
            <pc:sldMk cId="548256390" sldId="1758"/>
            <ac:spMk id="3" creationId="{685AD403-0E6D-B527-6CE3-94F54056DC9C}"/>
          </ac:spMkLst>
        </pc:spChg>
      </pc:sldChg>
      <pc:sldChg chg="modSp add mod ord">
        <pc:chgData name="MAKELE, Amina" userId="a43e585f-d864-420c-9036-bd0b64606b74" providerId="ADAL" clId="{54E5A048-D7EF-455F-B899-34249C286FF8}" dt="2026-02-27T12:30:21.569" v="588" actId="20577"/>
        <pc:sldMkLst>
          <pc:docMk/>
          <pc:sldMk cId="3289158936" sldId="1759"/>
        </pc:sldMkLst>
        <pc:spChg chg="mod">
          <ac:chgData name="MAKELE, Amina" userId="a43e585f-d864-420c-9036-bd0b64606b74" providerId="ADAL" clId="{54E5A048-D7EF-455F-B899-34249C286FF8}" dt="2026-02-27T12:30:12.483" v="582" actId="207"/>
          <ac:spMkLst>
            <pc:docMk/>
            <pc:sldMk cId="3289158936" sldId="1759"/>
            <ac:spMk id="2" creationId="{8AA6FC8C-0A5B-5706-444A-7AA663E94B79}"/>
          </ac:spMkLst>
        </pc:spChg>
        <pc:spChg chg="mod">
          <ac:chgData name="MAKELE, Amina" userId="a43e585f-d864-420c-9036-bd0b64606b74" providerId="ADAL" clId="{54E5A048-D7EF-455F-B899-34249C286FF8}" dt="2026-02-27T12:30:21.569" v="588" actId="20577"/>
          <ac:spMkLst>
            <pc:docMk/>
            <pc:sldMk cId="3289158936" sldId="1759"/>
            <ac:spMk id="3" creationId="{E5506047-2F51-44EE-75F9-5724DF37B9C1}"/>
          </ac:spMkLst>
        </pc:spChg>
      </pc:sldChg>
      <pc:sldChg chg="modSp add mod ord">
        <pc:chgData name="MAKELE, Amina" userId="a43e585f-d864-420c-9036-bd0b64606b74" providerId="ADAL" clId="{54E5A048-D7EF-455F-B899-34249C286FF8}" dt="2026-02-27T12:30:44.014" v="595" actId="20577"/>
        <pc:sldMkLst>
          <pc:docMk/>
          <pc:sldMk cId="1611622910" sldId="1760"/>
        </pc:sldMkLst>
        <pc:spChg chg="mod">
          <ac:chgData name="MAKELE, Amina" userId="a43e585f-d864-420c-9036-bd0b64606b74" providerId="ADAL" clId="{54E5A048-D7EF-455F-B899-34249C286FF8}" dt="2026-02-27T12:30:44.014" v="595" actId="20577"/>
          <ac:spMkLst>
            <pc:docMk/>
            <pc:sldMk cId="1611622910" sldId="1760"/>
            <ac:spMk id="3" creationId="{A703F4BB-E524-D42D-B32D-1623BE2B94FE}"/>
          </ac:spMkLst>
        </pc:spChg>
      </pc:sldChg>
      <pc:sldChg chg="modSp add mod ord">
        <pc:chgData name="MAKELE, Amina" userId="a43e585f-d864-420c-9036-bd0b64606b74" providerId="ADAL" clId="{54E5A048-D7EF-455F-B899-34249C286FF8}" dt="2026-02-27T12:31:04.530" v="598" actId="12"/>
        <pc:sldMkLst>
          <pc:docMk/>
          <pc:sldMk cId="2195342518" sldId="1761"/>
        </pc:sldMkLst>
        <pc:spChg chg="mod">
          <ac:chgData name="MAKELE, Amina" userId="a43e585f-d864-420c-9036-bd0b64606b74" providerId="ADAL" clId="{54E5A048-D7EF-455F-B899-34249C286FF8}" dt="2026-02-27T12:31:04.530" v="598" actId="12"/>
          <ac:spMkLst>
            <pc:docMk/>
            <pc:sldMk cId="2195342518" sldId="1761"/>
            <ac:spMk id="3" creationId="{C93449A5-A0FE-85C0-059C-86ACD0C77E6C}"/>
          </ac:spMkLst>
        </pc:spChg>
      </pc:sldChg>
      <pc:sldChg chg="modSp new mod">
        <pc:chgData name="MAKELE, Amina" userId="a43e585f-d864-420c-9036-bd0b64606b74" providerId="ADAL" clId="{54E5A048-D7EF-455F-B899-34249C286FF8}" dt="2026-02-27T12:31:27.322" v="650" actId="20577"/>
        <pc:sldMkLst>
          <pc:docMk/>
          <pc:sldMk cId="1076456181" sldId="1762"/>
        </pc:sldMkLst>
        <pc:spChg chg="mod">
          <ac:chgData name="MAKELE, Amina" userId="a43e585f-d864-420c-9036-bd0b64606b74" providerId="ADAL" clId="{54E5A048-D7EF-455F-B899-34249C286FF8}" dt="2026-02-27T12:31:21.407" v="616" actId="20577"/>
          <ac:spMkLst>
            <pc:docMk/>
            <pc:sldMk cId="1076456181" sldId="1762"/>
            <ac:spMk id="2" creationId="{D0C0FC7E-BE5F-B01E-31FE-97765ECD8DB4}"/>
          </ac:spMkLst>
        </pc:spChg>
        <pc:spChg chg="mod">
          <ac:chgData name="MAKELE, Amina" userId="a43e585f-d864-420c-9036-bd0b64606b74" providerId="ADAL" clId="{54E5A048-D7EF-455F-B899-34249C286FF8}" dt="2026-02-27T12:31:27.322" v="650" actId="20577"/>
          <ac:spMkLst>
            <pc:docMk/>
            <pc:sldMk cId="1076456181" sldId="1762"/>
            <ac:spMk id="3" creationId="{BC5B4679-8275-CA6D-EE7F-3FA9C1345194}"/>
          </ac:spMkLst>
        </pc:spChg>
      </pc:sldChg>
      <pc:sldChg chg="modSp add mod">
        <pc:chgData name="MAKELE, Amina" userId="a43e585f-d864-420c-9036-bd0b64606b74" providerId="ADAL" clId="{54E5A048-D7EF-455F-B899-34249C286FF8}" dt="2026-02-27T12:32:54.888" v="714" actId="113"/>
        <pc:sldMkLst>
          <pc:docMk/>
          <pc:sldMk cId="1381905435" sldId="1763"/>
        </pc:sldMkLst>
        <pc:spChg chg="mod">
          <ac:chgData name="MAKELE, Amina" userId="a43e585f-d864-420c-9036-bd0b64606b74" providerId="ADAL" clId="{54E5A048-D7EF-455F-B899-34249C286FF8}" dt="2026-02-27T12:32:19.682" v="702" actId="20577"/>
          <ac:spMkLst>
            <pc:docMk/>
            <pc:sldMk cId="1381905435" sldId="1763"/>
            <ac:spMk id="2" creationId="{BF773DF1-A35E-FDF7-39A4-BCFD58CD610E}"/>
          </ac:spMkLst>
        </pc:spChg>
        <pc:spChg chg="mod">
          <ac:chgData name="MAKELE, Amina" userId="a43e585f-d864-420c-9036-bd0b64606b74" providerId="ADAL" clId="{54E5A048-D7EF-455F-B899-34249C286FF8}" dt="2026-02-27T12:32:54.888" v="714" actId="113"/>
          <ac:spMkLst>
            <pc:docMk/>
            <pc:sldMk cId="1381905435" sldId="1763"/>
            <ac:spMk id="3" creationId="{5291DE0E-D092-2EA1-B9D9-FA8C6AA2A4D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55213D-F511-4B32-B31C-BAF4E4817E02}" type="datetimeFigureOut">
              <a:rPr lang="en-GB" smtClean="0"/>
              <a:t>27/02/2026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B641E-3C17-4E26-8495-071A70FF9B52}" type="slidenum">
              <a:rPr lang="en-GB" smtClean="0"/>
              <a:t>‹#›</a:t>
            </a:fld>
            <a:endParaRPr lang="en-GB"/>
          </a:p>
        </p:txBody>
      </p:sp>
    </p:spTree>
    <p:extLst>
      <p:ext uri="{BB962C8B-B14F-4D97-AF65-F5344CB8AC3E}">
        <p14:creationId xmlns:p14="http://schemas.microsoft.com/office/powerpoint/2010/main" val="4061815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37D45A-34BD-44AB-825C-6958B8C04CAE}" type="slidenum">
              <a:rPr lang="en-GB" smtClean="0"/>
              <a:t>27</a:t>
            </a:fld>
            <a:endParaRPr lang="en-GB"/>
          </a:p>
        </p:txBody>
      </p:sp>
    </p:spTree>
    <p:extLst>
      <p:ext uri="{BB962C8B-B14F-4D97-AF65-F5344CB8AC3E}">
        <p14:creationId xmlns:p14="http://schemas.microsoft.com/office/powerpoint/2010/main" val="4183339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143998"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a:solidFill>
                  <a:schemeClr val="tx1"/>
                </a:solidFill>
              </a:defRPr>
            </a:lvl1pPr>
          </a:lstStyle>
          <a:p>
            <a:r>
              <a:rPr lang="en-GB"/>
              <a:t>Click to edit Master title style</a:t>
            </a:r>
            <a:endParaRPr lang="en-US" dirty="0"/>
          </a:p>
        </p:txBody>
      </p:sp>
      <p:sp>
        <p:nvSpPr>
          <p:cNvPr id="3" name="Subtitle 2"/>
          <p:cNvSpPr>
            <a:spLocks noGrp="1"/>
          </p:cNvSpPr>
          <p:nvPr>
            <p:ph type="subTitle" idx="1"/>
          </p:nvPr>
        </p:nvSpPr>
        <p:spPr>
          <a:xfrm>
            <a:off x="360462" y="4248000"/>
            <a:ext cx="4680000" cy="720000"/>
          </a:xfrm>
        </p:spPr>
        <p:txBody>
          <a:bodyPr/>
          <a:lstStyle>
            <a:lvl1pPr marL="0" indent="0" algn="l">
              <a:lnSpc>
                <a:spcPct val="100000"/>
              </a:lnSpc>
              <a:spcBef>
                <a:spcPts val="0"/>
              </a:spcBef>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lnSpc>
                <a:spcPct val="100000"/>
              </a:lnSpc>
              <a:spcBef>
                <a:spcPts val="0"/>
              </a:spcBef>
              <a:spcAft>
                <a:spcPts val="0"/>
              </a:spcAft>
              <a:defRPr sz="1600"/>
            </a:lvl1pPr>
            <a:lvl2pPr>
              <a:buNone/>
              <a:defRPr/>
            </a:lvl2pPr>
          </a:lstStyle>
          <a:p>
            <a:pPr lvl="0"/>
            <a:r>
              <a:rPr lang="en-GB" dirty="0"/>
              <a:t>Month YYYY</a:t>
            </a:r>
          </a:p>
        </p:txBody>
      </p:sp>
    </p:spTree>
    <p:extLst>
      <p:ext uri="{BB962C8B-B14F-4D97-AF65-F5344CB8AC3E}">
        <p14:creationId xmlns:p14="http://schemas.microsoft.com/office/powerpoint/2010/main" val="260512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 yellow">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dirty="0"/>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15263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el Members">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243082E9-5716-01B5-7E2A-F0AC20597C2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0" name="Picture Placeholder 29">
            <a:extLst>
              <a:ext uri="{FF2B5EF4-FFF2-40B4-BE49-F238E27FC236}">
                <a16:creationId xmlns:a16="http://schemas.microsoft.com/office/drawing/2014/main" id="{D5C3076C-2E7C-3C3C-A773-6D1630178E20}"/>
              </a:ext>
            </a:extLst>
          </p:cNvPr>
          <p:cNvSpPr>
            <a:spLocks noGrp="1"/>
          </p:cNvSpPr>
          <p:nvPr>
            <p:ph type="pic" sz="quarter" idx="24"/>
          </p:nvPr>
        </p:nvSpPr>
        <p:spPr>
          <a:xfrm>
            <a:off x="399485" y="1722599"/>
            <a:ext cx="1731600" cy="2590769"/>
          </a:xfrm>
          <a:custGeom>
            <a:avLst/>
            <a:gdLst>
              <a:gd name="connsiteX0" fmla="*/ 865800 w 1731600"/>
              <a:gd name="connsiteY0" fmla="*/ 0 h 2590769"/>
              <a:gd name="connsiteX1" fmla="*/ 1731600 w 1731600"/>
              <a:gd name="connsiteY1" fmla="*/ 853388 h 2590769"/>
              <a:gd name="connsiteX2" fmla="*/ 1727130 w 1731600"/>
              <a:gd name="connsiteY2" fmla="*/ 940642 h 2590769"/>
              <a:gd name="connsiteX3" fmla="*/ 1726970 w 1731600"/>
              <a:gd name="connsiteY3" fmla="*/ 941673 h 2590769"/>
              <a:gd name="connsiteX4" fmla="*/ 1726970 w 1731600"/>
              <a:gd name="connsiteY4" fmla="*/ 2590769 h 2590769"/>
              <a:gd name="connsiteX5" fmla="*/ 0 w 1731600"/>
              <a:gd name="connsiteY5" fmla="*/ 2590769 h 2590769"/>
              <a:gd name="connsiteX6" fmla="*/ 0 w 1731600"/>
              <a:gd name="connsiteY6" fmla="*/ 853388 h 2590769"/>
              <a:gd name="connsiteX7" fmla="*/ 0 w 1731600"/>
              <a:gd name="connsiteY7" fmla="*/ 852251 h 2590769"/>
              <a:gd name="connsiteX8" fmla="*/ 59 w 1731600"/>
              <a:gd name="connsiteY8" fmla="*/ 852251 h 2590769"/>
              <a:gd name="connsiteX9" fmla="*/ 4470 w 1731600"/>
              <a:gd name="connsiteY9" fmla="*/ 766133 h 2590769"/>
              <a:gd name="connsiteX10" fmla="*/ 865800 w 1731600"/>
              <a:gd name="connsiteY10" fmla="*/ 0 h 259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1600" h="2590769">
                <a:moveTo>
                  <a:pt x="865800" y="0"/>
                </a:moveTo>
                <a:cubicBezTo>
                  <a:pt x="1343969" y="0"/>
                  <a:pt x="1731600" y="382074"/>
                  <a:pt x="1731600" y="853388"/>
                </a:cubicBezTo>
                <a:cubicBezTo>
                  <a:pt x="1731600" y="882845"/>
                  <a:pt x="1730086" y="911953"/>
                  <a:pt x="1727130" y="940642"/>
                </a:cubicBezTo>
                <a:lnTo>
                  <a:pt x="1726970" y="941673"/>
                </a:lnTo>
                <a:lnTo>
                  <a:pt x="1726970" y="2590769"/>
                </a:lnTo>
                <a:lnTo>
                  <a:pt x="0" y="2590769"/>
                </a:lnTo>
                <a:lnTo>
                  <a:pt x="0" y="853388"/>
                </a:lnTo>
                <a:lnTo>
                  <a:pt x="0" y="852251"/>
                </a:lnTo>
                <a:lnTo>
                  <a:pt x="59" y="852251"/>
                </a:lnTo>
                <a:lnTo>
                  <a:pt x="4470" y="766133"/>
                </a:lnTo>
                <a:cubicBezTo>
                  <a:pt x="48808" y="335808"/>
                  <a:pt x="417517" y="0"/>
                  <a:pt x="865800" y="0"/>
                </a:cubicBezTo>
                <a:close/>
              </a:path>
            </a:pathLst>
          </a:custGeom>
          <a:ln w="38100">
            <a:solidFill>
              <a:schemeClr val="accent1"/>
            </a:solidFill>
          </a:ln>
        </p:spPr>
        <p:txBody>
          <a:bodyPr wrap="square">
            <a:noAutofit/>
          </a:bodyPr>
          <a:lstStyle/>
          <a:p>
            <a:r>
              <a:rPr lang="en-GB"/>
              <a:t>Click icon to add picture</a:t>
            </a:r>
          </a:p>
        </p:txBody>
      </p:sp>
      <p:sp>
        <p:nvSpPr>
          <p:cNvPr id="35" name="Text Placeholder 34">
            <a:extLst>
              <a:ext uri="{FF2B5EF4-FFF2-40B4-BE49-F238E27FC236}">
                <a16:creationId xmlns:a16="http://schemas.microsoft.com/office/drawing/2014/main" id="{CDA290FE-0C30-CCA1-2076-57DDCC9AD5BD}"/>
              </a:ext>
            </a:extLst>
          </p:cNvPr>
          <p:cNvSpPr>
            <a:spLocks noGrp="1"/>
          </p:cNvSpPr>
          <p:nvPr>
            <p:ph type="body" sz="quarter" idx="25" hasCustomPrompt="1"/>
          </p:nvPr>
        </p:nvSpPr>
        <p:spPr>
          <a:xfrm>
            <a:off x="399484" y="4415837"/>
            <a:ext cx="1731599"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13" name="Picture Placeholder 12">
            <a:extLst>
              <a:ext uri="{FF2B5EF4-FFF2-40B4-BE49-F238E27FC236}">
                <a16:creationId xmlns:a16="http://schemas.microsoft.com/office/drawing/2014/main" id="{A0E85CD0-237E-BBEF-B586-98B96C1DA16E}"/>
              </a:ext>
            </a:extLst>
          </p:cNvPr>
          <p:cNvSpPr>
            <a:spLocks noGrp="1"/>
          </p:cNvSpPr>
          <p:nvPr>
            <p:ph type="pic" sz="quarter" idx="13"/>
          </p:nvPr>
        </p:nvSpPr>
        <p:spPr>
          <a:xfrm>
            <a:off x="2509620"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36" name="Text Placeholder 34">
            <a:extLst>
              <a:ext uri="{FF2B5EF4-FFF2-40B4-BE49-F238E27FC236}">
                <a16:creationId xmlns:a16="http://schemas.microsoft.com/office/drawing/2014/main" id="{F98BC2F6-9D0C-ED5E-7C58-8FD1446B93CF}"/>
              </a:ext>
            </a:extLst>
          </p:cNvPr>
          <p:cNvSpPr>
            <a:spLocks noGrp="1"/>
          </p:cNvSpPr>
          <p:nvPr>
            <p:ph type="body" sz="quarter" idx="26" hasCustomPrompt="1"/>
          </p:nvPr>
        </p:nvSpPr>
        <p:spPr>
          <a:xfrm>
            <a:off x="2509621" y="294647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14" name="Picture Placeholder 13">
            <a:extLst>
              <a:ext uri="{FF2B5EF4-FFF2-40B4-BE49-F238E27FC236}">
                <a16:creationId xmlns:a16="http://schemas.microsoft.com/office/drawing/2014/main" id="{F0F4542D-0FD3-05EA-F41B-F604777C5D65}"/>
              </a:ext>
            </a:extLst>
          </p:cNvPr>
          <p:cNvSpPr>
            <a:spLocks noGrp="1"/>
          </p:cNvSpPr>
          <p:nvPr>
            <p:ph type="pic" sz="quarter" idx="14"/>
          </p:nvPr>
        </p:nvSpPr>
        <p:spPr>
          <a:xfrm>
            <a:off x="3809417"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37" name="Text Placeholder 34">
            <a:extLst>
              <a:ext uri="{FF2B5EF4-FFF2-40B4-BE49-F238E27FC236}">
                <a16:creationId xmlns:a16="http://schemas.microsoft.com/office/drawing/2014/main" id="{C1184A18-461D-120B-64EA-34D33369B72A}"/>
              </a:ext>
            </a:extLst>
          </p:cNvPr>
          <p:cNvSpPr>
            <a:spLocks noGrp="1"/>
          </p:cNvSpPr>
          <p:nvPr>
            <p:ph type="body" sz="quarter" idx="27" hasCustomPrompt="1"/>
          </p:nvPr>
        </p:nvSpPr>
        <p:spPr>
          <a:xfrm>
            <a:off x="3809417" y="294647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15" name="Picture Placeholder 14">
            <a:extLst>
              <a:ext uri="{FF2B5EF4-FFF2-40B4-BE49-F238E27FC236}">
                <a16:creationId xmlns:a16="http://schemas.microsoft.com/office/drawing/2014/main" id="{B35C7635-B02A-F721-930B-BB17E2CC6141}"/>
              </a:ext>
            </a:extLst>
          </p:cNvPr>
          <p:cNvSpPr>
            <a:spLocks noGrp="1"/>
          </p:cNvSpPr>
          <p:nvPr>
            <p:ph type="pic" sz="quarter" idx="15"/>
          </p:nvPr>
        </p:nvSpPr>
        <p:spPr>
          <a:xfrm>
            <a:off x="5109214"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38" name="Text Placeholder 34">
            <a:extLst>
              <a:ext uri="{FF2B5EF4-FFF2-40B4-BE49-F238E27FC236}">
                <a16:creationId xmlns:a16="http://schemas.microsoft.com/office/drawing/2014/main" id="{A15D5051-B37F-C482-281E-54F3AE363094}"/>
              </a:ext>
            </a:extLst>
          </p:cNvPr>
          <p:cNvSpPr>
            <a:spLocks noGrp="1"/>
          </p:cNvSpPr>
          <p:nvPr>
            <p:ph type="body" sz="quarter" idx="28" hasCustomPrompt="1"/>
          </p:nvPr>
        </p:nvSpPr>
        <p:spPr>
          <a:xfrm>
            <a:off x="5109214" y="294647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16" name="Picture Placeholder 15">
            <a:extLst>
              <a:ext uri="{FF2B5EF4-FFF2-40B4-BE49-F238E27FC236}">
                <a16:creationId xmlns:a16="http://schemas.microsoft.com/office/drawing/2014/main" id="{CA6EA257-C939-590A-E9C6-DD0C3D1CBC4C}"/>
              </a:ext>
            </a:extLst>
          </p:cNvPr>
          <p:cNvSpPr>
            <a:spLocks noGrp="1"/>
          </p:cNvSpPr>
          <p:nvPr>
            <p:ph type="pic" sz="quarter" idx="16"/>
          </p:nvPr>
        </p:nvSpPr>
        <p:spPr>
          <a:xfrm>
            <a:off x="6409011"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39" name="Text Placeholder 34">
            <a:extLst>
              <a:ext uri="{FF2B5EF4-FFF2-40B4-BE49-F238E27FC236}">
                <a16:creationId xmlns:a16="http://schemas.microsoft.com/office/drawing/2014/main" id="{BB8E0F94-3570-E1FE-49B5-799AFA4E1A1A}"/>
              </a:ext>
            </a:extLst>
          </p:cNvPr>
          <p:cNvSpPr>
            <a:spLocks noGrp="1"/>
          </p:cNvSpPr>
          <p:nvPr>
            <p:ph type="body" sz="quarter" idx="29" hasCustomPrompt="1"/>
          </p:nvPr>
        </p:nvSpPr>
        <p:spPr>
          <a:xfrm>
            <a:off x="6409011" y="294647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17" name="Picture Placeholder 16">
            <a:extLst>
              <a:ext uri="{FF2B5EF4-FFF2-40B4-BE49-F238E27FC236}">
                <a16:creationId xmlns:a16="http://schemas.microsoft.com/office/drawing/2014/main" id="{B82CBFBB-A9E4-36E2-EF99-EA7038955C85}"/>
              </a:ext>
            </a:extLst>
          </p:cNvPr>
          <p:cNvSpPr>
            <a:spLocks noGrp="1"/>
          </p:cNvSpPr>
          <p:nvPr>
            <p:ph type="pic" sz="quarter" idx="17"/>
          </p:nvPr>
        </p:nvSpPr>
        <p:spPr>
          <a:xfrm>
            <a:off x="7708808"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0" name="Text Placeholder 34">
            <a:extLst>
              <a:ext uri="{FF2B5EF4-FFF2-40B4-BE49-F238E27FC236}">
                <a16:creationId xmlns:a16="http://schemas.microsoft.com/office/drawing/2014/main" id="{B31618DF-4165-6964-498A-84326F635DEF}"/>
              </a:ext>
            </a:extLst>
          </p:cNvPr>
          <p:cNvSpPr>
            <a:spLocks noGrp="1"/>
          </p:cNvSpPr>
          <p:nvPr>
            <p:ph type="body" sz="quarter" idx="30" hasCustomPrompt="1"/>
          </p:nvPr>
        </p:nvSpPr>
        <p:spPr>
          <a:xfrm>
            <a:off x="7664515" y="294647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18" name="Picture Placeholder 17">
            <a:extLst>
              <a:ext uri="{FF2B5EF4-FFF2-40B4-BE49-F238E27FC236}">
                <a16:creationId xmlns:a16="http://schemas.microsoft.com/office/drawing/2014/main" id="{08DCC942-6F78-D93D-FD4A-C6795E8331E6}"/>
              </a:ext>
            </a:extLst>
          </p:cNvPr>
          <p:cNvSpPr>
            <a:spLocks noGrp="1"/>
          </p:cNvSpPr>
          <p:nvPr>
            <p:ph type="pic" sz="quarter" idx="18"/>
          </p:nvPr>
        </p:nvSpPr>
        <p:spPr>
          <a:xfrm>
            <a:off x="2509620"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1" name="Text Placeholder 34">
            <a:extLst>
              <a:ext uri="{FF2B5EF4-FFF2-40B4-BE49-F238E27FC236}">
                <a16:creationId xmlns:a16="http://schemas.microsoft.com/office/drawing/2014/main" id="{E17CA978-AE26-BBD2-4E5F-C8260A3ED9B9}"/>
              </a:ext>
            </a:extLst>
          </p:cNvPr>
          <p:cNvSpPr>
            <a:spLocks noGrp="1"/>
          </p:cNvSpPr>
          <p:nvPr>
            <p:ph type="body" sz="quarter" idx="31" hasCustomPrompt="1"/>
          </p:nvPr>
        </p:nvSpPr>
        <p:spPr>
          <a:xfrm>
            <a:off x="2509620" y="442370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19" name="Picture Placeholder 18">
            <a:extLst>
              <a:ext uri="{FF2B5EF4-FFF2-40B4-BE49-F238E27FC236}">
                <a16:creationId xmlns:a16="http://schemas.microsoft.com/office/drawing/2014/main" id="{0863ABE1-13CA-DAB0-38B2-F5D35EB6155A}"/>
              </a:ext>
            </a:extLst>
          </p:cNvPr>
          <p:cNvSpPr>
            <a:spLocks noGrp="1"/>
          </p:cNvSpPr>
          <p:nvPr>
            <p:ph type="pic" sz="quarter" idx="19"/>
          </p:nvPr>
        </p:nvSpPr>
        <p:spPr>
          <a:xfrm>
            <a:off x="3809417"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2" name="Text Placeholder 34">
            <a:extLst>
              <a:ext uri="{FF2B5EF4-FFF2-40B4-BE49-F238E27FC236}">
                <a16:creationId xmlns:a16="http://schemas.microsoft.com/office/drawing/2014/main" id="{F428DC04-CFB9-C49E-0CDE-D184E44D2108}"/>
              </a:ext>
            </a:extLst>
          </p:cNvPr>
          <p:cNvSpPr>
            <a:spLocks noGrp="1"/>
          </p:cNvSpPr>
          <p:nvPr>
            <p:ph type="body" sz="quarter" idx="32" hasCustomPrompt="1"/>
          </p:nvPr>
        </p:nvSpPr>
        <p:spPr>
          <a:xfrm>
            <a:off x="3809416" y="442370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20" name="Picture Placeholder 19">
            <a:extLst>
              <a:ext uri="{FF2B5EF4-FFF2-40B4-BE49-F238E27FC236}">
                <a16:creationId xmlns:a16="http://schemas.microsoft.com/office/drawing/2014/main" id="{42F32A37-9E85-65B2-281F-73279DC52E9E}"/>
              </a:ext>
            </a:extLst>
          </p:cNvPr>
          <p:cNvSpPr>
            <a:spLocks noGrp="1"/>
          </p:cNvSpPr>
          <p:nvPr>
            <p:ph type="pic" sz="quarter" idx="20"/>
          </p:nvPr>
        </p:nvSpPr>
        <p:spPr>
          <a:xfrm>
            <a:off x="5109214"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3" name="Text Placeholder 34">
            <a:extLst>
              <a:ext uri="{FF2B5EF4-FFF2-40B4-BE49-F238E27FC236}">
                <a16:creationId xmlns:a16="http://schemas.microsoft.com/office/drawing/2014/main" id="{C462340E-1018-B729-5F76-568D91A35C23}"/>
              </a:ext>
            </a:extLst>
          </p:cNvPr>
          <p:cNvSpPr>
            <a:spLocks noGrp="1"/>
          </p:cNvSpPr>
          <p:nvPr>
            <p:ph type="body" sz="quarter" idx="33" hasCustomPrompt="1"/>
          </p:nvPr>
        </p:nvSpPr>
        <p:spPr>
          <a:xfrm>
            <a:off x="5109213" y="442370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21" name="Picture Placeholder 20">
            <a:extLst>
              <a:ext uri="{FF2B5EF4-FFF2-40B4-BE49-F238E27FC236}">
                <a16:creationId xmlns:a16="http://schemas.microsoft.com/office/drawing/2014/main" id="{6DF3F373-2FD7-494B-DE34-851ED516C4CD}"/>
              </a:ext>
            </a:extLst>
          </p:cNvPr>
          <p:cNvSpPr>
            <a:spLocks noGrp="1"/>
          </p:cNvSpPr>
          <p:nvPr>
            <p:ph type="pic" sz="quarter" idx="21"/>
          </p:nvPr>
        </p:nvSpPr>
        <p:spPr>
          <a:xfrm>
            <a:off x="6409011"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4" name="Text Placeholder 34">
            <a:extLst>
              <a:ext uri="{FF2B5EF4-FFF2-40B4-BE49-F238E27FC236}">
                <a16:creationId xmlns:a16="http://schemas.microsoft.com/office/drawing/2014/main" id="{D4557F8E-0F21-EED1-132B-3FEB44060A79}"/>
              </a:ext>
            </a:extLst>
          </p:cNvPr>
          <p:cNvSpPr>
            <a:spLocks noGrp="1"/>
          </p:cNvSpPr>
          <p:nvPr>
            <p:ph type="body" sz="quarter" idx="34" hasCustomPrompt="1"/>
          </p:nvPr>
        </p:nvSpPr>
        <p:spPr>
          <a:xfrm>
            <a:off x="6409010" y="442370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22" name="Picture Placeholder 21">
            <a:extLst>
              <a:ext uri="{FF2B5EF4-FFF2-40B4-BE49-F238E27FC236}">
                <a16:creationId xmlns:a16="http://schemas.microsoft.com/office/drawing/2014/main" id="{3F609E2A-B1CB-A53C-9E87-78391B87AAE2}"/>
              </a:ext>
            </a:extLst>
          </p:cNvPr>
          <p:cNvSpPr>
            <a:spLocks noGrp="1"/>
          </p:cNvSpPr>
          <p:nvPr>
            <p:ph type="pic" sz="quarter" idx="22"/>
          </p:nvPr>
        </p:nvSpPr>
        <p:spPr>
          <a:xfrm>
            <a:off x="7708808"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5" name="Text Placeholder 34">
            <a:extLst>
              <a:ext uri="{FF2B5EF4-FFF2-40B4-BE49-F238E27FC236}">
                <a16:creationId xmlns:a16="http://schemas.microsoft.com/office/drawing/2014/main" id="{514F48BE-81A0-9A3D-FC11-294C659CCE99}"/>
              </a:ext>
            </a:extLst>
          </p:cNvPr>
          <p:cNvSpPr>
            <a:spLocks noGrp="1"/>
          </p:cNvSpPr>
          <p:nvPr>
            <p:ph type="body" sz="quarter" idx="35" hasCustomPrompt="1"/>
          </p:nvPr>
        </p:nvSpPr>
        <p:spPr>
          <a:xfrm>
            <a:off x="7664514" y="442370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24" name="Text Placeholder 23">
            <a:extLst>
              <a:ext uri="{FF2B5EF4-FFF2-40B4-BE49-F238E27FC236}">
                <a16:creationId xmlns:a16="http://schemas.microsoft.com/office/drawing/2014/main" id="{06655203-CC5C-EBED-07CB-E528FCA26F6B}"/>
              </a:ext>
            </a:extLst>
          </p:cNvPr>
          <p:cNvSpPr>
            <a:spLocks noGrp="1"/>
          </p:cNvSpPr>
          <p:nvPr>
            <p:ph type="body" sz="quarter" idx="23"/>
          </p:nvPr>
        </p:nvSpPr>
        <p:spPr>
          <a:xfrm>
            <a:off x="370798" y="4929930"/>
            <a:ext cx="8418010" cy="1185408"/>
          </a:xfrm>
        </p:spPr>
        <p:txBody>
          <a:bodyPr/>
          <a:lstStyle>
            <a:lvl1pPr>
              <a:defRPr sz="1400"/>
            </a:lvl1pPr>
            <a:lvl2pPr>
              <a:defRPr sz="1400"/>
            </a:lvl2pPr>
            <a:lvl3pPr>
              <a:defRPr sz="14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p:cNvSpPr>
            <a:spLocks noGrp="1"/>
          </p:cNvSpPr>
          <p:nvPr>
            <p:ph type="ftr" sz="quarter" idx="11"/>
          </p:nvPr>
        </p:nvSpPr>
        <p:spPr/>
        <p:txBody>
          <a:bodyPr/>
          <a:lstStyle/>
          <a:p>
            <a:r>
              <a:rPr lang="en-GB"/>
              <a:t>National review into safeguarding children within the family environment</a:t>
            </a:r>
            <a:endParaRPr lang="en-GB" dirty="0"/>
          </a:p>
        </p:txBody>
      </p:sp>
      <p:sp>
        <p:nvSpPr>
          <p:cNvPr id="4" name="Date Placeholder 3"/>
          <p:cNvSpPr>
            <a:spLocks noGrp="1"/>
          </p:cNvSpPr>
          <p:nvPr>
            <p:ph type="dt" sz="half" idx="10"/>
          </p:nvPr>
        </p:nvSpPr>
        <p:spPr/>
        <p:txBody>
          <a:bodyPr/>
          <a:lstStyle/>
          <a:p>
            <a:fld id="{7AC5F72D-BBC9-4C76-86D7-63472C1DA102}" type="datetime1">
              <a:rPr lang="en-GB" smtClean="0"/>
              <a:t>27/02/2026</a:t>
            </a:fld>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6CE6FAB-1EBD-4B7C-9F52-D167A0873C56}" type="slidenum">
              <a:rPr lang="en-GB" smtClean="0"/>
              <a:pPr/>
              <a:t>‹#›</a:t>
            </a:fld>
            <a:endParaRPr lang="en-GB" dirty="0"/>
          </a:p>
        </p:txBody>
      </p:sp>
    </p:spTree>
    <p:extLst>
      <p:ext uri="{BB962C8B-B14F-4D97-AF65-F5344CB8AC3E}">
        <p14:creationId xmlns:p14="http://schemas.microsoft.com/office/powerpoint/2010/main" val="1246686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8FBF25-8ED1-D2BE-8D43-AB0C675BC82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GB"/>
              <a:t>National review into safeguarding children within the family environment</a:t>
            </a:r>
            <a:endParaRPr lang="en-GB" dirty="0"/>
          </a:p>
        </p:txBody>
      </p:sp>
      <p:sp>
        <p:nvSpPr>
          <p:cNvPr id="4" name="Date Placeholder 3"/>
          <p:cNvSpPr>
            <a:spLocks noGrp="1"/>
          </p:cNvSpPr>
          <p:nvPr>
            <p:ph type="dt" sz="half" idx="10"/>
          </p:nvPr>
        </p:nvSpPr>
        <p:spPr/>
        <p:txBody>
          <a:bodyPr/>
          <a:lstStyle/>
          <a:p>
            <a:fld id="{E8BC0A39-ADA5-4A8B-92A5-A73A6E56592B}" type="datetime1">
              <a:rPr lang="en-GB" smtClean="0"/>
              <a:t>27/02/2026</a:t>
            </a:fld>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6CE6FAB-1EBD-4B7C-9F52-D167A0873C56}" type="slidenum">
              <a:rPr lang="en-GB" smtClean="0"/>
              <a:pPr/>
              <a:t>‹#›</a:t>
            </a:fld>
            <a:endParaRPr lang="en-GB" dirty="0"/>
          </a:p>
        </p:txBody>
      </p:sp>
    </p:spTree>
    <p:extLst>
      <p:ext uri="{BB962C8B-B14F-4D97-AF65-F5344CB8AC3E}">
        <p14:creationId xmlns:p14="http://schemas.microsoft.com/office/powerpoint/2010/main" val="4230429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A6F99E-E51F-1A6E-DD49-7120F8A257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70800" y="1764000"/>
            <a:ext cx="396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813200" y="1764000"/>
            <a:ext cx="396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Footer Placeholder 5"/>
          <p:cNvSpPr>
            <a:spLocks noGrp="1"/>
          </p:cNvSpPr>
          <p:nvPr>
            <p:ph type="ftr" sz="quarter" idx="11"/>
          </p:nvPr>
        </p:nvSpPr>
        <p:spPr/>
        <p:txBody>
          <a:bodyPr/>
          <a:lstStyle/>
          <a:p>
            <a:r>
              <a:rPr lang="en-GB"/>
              <a:t>National review into safeguarding children within the family environment</a:t>
            </a:r>
            <a:endParaRPr lang="en-GB" dirty="0"/>
          </a:p>
        </p:txBody>
      </p:sp>
      <p:sp>
        <p:nvSpPr>
          <p:cNvPr id="5" name="Date Placeholder 4"/>
          <p:cNvSpPr>
            <a:spLocks noGrp="1"/>
          </p:cNvSpPr>
          <p:nvPr>
            <p:ph type="dt" sz="half" idx="10"/>
          </p:nvPr>
        </p:nvSpPr>
        <p:spPr/>
        <p:txBody>
          <a:bodyPr/>
          <a:lstStyle/>
          <a:p>
            <a:fld id="{087A9B2F-2FCD-4159-803E-E2EE21666A63}" type="datetime1">
              <a:rPr lang="en-GB" smtClean="0"/>
              <a:t>27/02/2026</a:t>
            </a:fld>
            <a:endParaRPr lang="en-GB"/>
          </a:p>
        </p:txBody>
      </p:sp>
      <p:sp>
        <p:nvSpPr>
          <p:cNvPr id="7" name="Slide Number Placeholder 6"/>
          <p:cNvSpPr>
            <a:spLocks noGrp="1"/>
          </p:cNvSpPr>
          <p:nvPr>
            <p:ph type="sldNum" sz="quarter" idx="12"/>
          </p:nvPr>
        </p:nvSpPr>
        <p:spPr/>
        <p:txBody>
          <a:bodyPr/>
          <a:lstStyle/>
          <a:p>
            <a:fld id="{36CE6FAB-1EBD-4B7C-9F52-D167A0873C56}" type="slidenum">
              <a:rPr lang="en-GB" smtClean="0"/>
              <a:t>‹#›</a:t>
            </a:fld>
            <a:endParaRPr lang="en-GB"/>
          </a:p>
        </p:txBody>
      </p:sp>
    </p:spTree>
    <p:extLst>
      <p:ext uri="{BB962C8B-B14F-4D97-AF65-F5344CB8AC3E}">
        <p14:creationId xmlns:p14="http://schemas.microsoft.com/office/powerpoint/2010/main" val="2484354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BD96731-6BF4-45C3-76A7-CB9B849D50E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70800" y="442800"/>
            <a:ext cx="8402400" cy="1080001"/>
          </a:xfrm>
        </p:spPr>
        <p:txBody>
          <a:bodyPr/>
          <a:lstStyle/>
          <a:p>
            <a:r>
              <a:rPr lang="en-GB"/>
              <a:t>Click to edit Master title style</a:t>
            </a:r>
            <a:endParaRPr lang="en-US" dirty="0"/>
          </a:p>
        </p:txBody>
      </p:sp>
      <p:sp>
        <p:nvSpPr>
          <p:cNvPr id="3" name="Content Placeholder 2"/>
          <p:cNvSpPr>
            <a:spLocks noGrp="1"/>
          </p:cNvSpPr>
          <p:nvPr>
            <p:ph sz="half" idx="1"/>
          </p:nvPr>
        </p:nvSpPr>
        <p:spPr>
          <a:xfrm>
            <a:off x="370800" y="1764000"/>
            <a:ext cx="396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Picture Placeholder 15">
            <a:extLst>
              <a:ext uri="{FF2B5EF4-FFF2-40B4-BE49-F238E27FC236}">
                <a16:creationId xmlns:a16="http://schemas.microsoft.com/office/drawing/2014/main" id="{E484C872-8B31-A719-6EC9-3FF5081209C7}"/>
              </a:ext>
            </a:extLst>
          </p:cNvPr>
          <p:cNvSpPr>
            <a:spLocks noGrp="1"/>
          </p:cNvSpPr>
          <p:nvPr>
            <p:ph type="pic" sz="quarter" idx="13"/>
          </p:nvPr>
        </p:nvSpPr>
        <p:spPr>
          <a:xfrm>
            <a:off x="4824150" y="2545201"/>
            <a:ext cx="4758762" cy="2916519"/>
          </a:xfrm>
          <a:custGeom>
            <a:avLst/>
            <a:gdLst>
              <a:gd name="connsiteX0" fmla="*/ 1525476 w 4462724"/>
              <a:gd name="connsiteY0" fmla="*/ 0 h 2916519"/>
              <a:gd name="connsiteX1" fmla="*/ 4462724 w 4462724"/>
              <a:gd name="connsiteY1" fmla="*/ 0 h 2916519"/>
              <a:gd name="connsiteX2" fmla="*/ 4462724 w 4462724"/>
              <a:gd name="connsiteY2" fmla="*/ 2916000 h 2916519"/>
              <a:gd name="connsiteX3" fmla="*/ 1525476 w 4462724"/>
              <a:gd name="connsiteY3" fmla="*/ 2916000 h 2916519"/>
              <a:gd name="connsiteX4" fmla="*/ 1525476 w 4462724"/>
              <a:gd name="connsiteY4" fmla="*/ 2915578 h 2916519"/>
              <a:gd name="connsiteX5" fmla="*/ 1506222 w 4462724"/>
              <a:gd name="connsiteY5" fmla="*/ 2916519 h 2916519"/>
              <a:gd name="connsiteX6" fmla="*/ 0 w 4462724"/>
              <a:gd name="connsiteY6" fmla="*/ 1458519 h 2916519"/>
              <a:gd name="connsiteX7" fmla="*/ 1506222 w 4462724"/>
              <a:gd name="connsiteY7" fmla="*/ 519 h 2916519"/>
              <a:gd name="connsiteX8" fmla="*/ 1525476 w 4462724"/>
              <a:gd name="connsiteY8" fmla="*/ 1460 h 29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2724" h="2916519">
                <a:moveTo>
                  <a:pt x="1525476" y="0"/>
                </a:moveTo>
                <a:lnTo>
                  <a:pt x="4462724" y="0"/>
                </a:lnTo>
                <a:lnTo>
                  <a:pt x="4462724" y="2916000"/>
                </a:lnTo>
                <a:lnTo>
                  <a:pt x="1525476" y="2916000"/>
                </a:lnTo>
                <a:lnTo>
                  <a:pt x="1525476" y="2915578"/>
                </a:lnTo>
                <a:lnTo>
                  <a:pt x="1506222" y="2916519"/>
                </a:lnTo>
                <a:cubicBezTo>
                  <a:pt x="674359" y="2916519"/>
                  <a:pt x="0" y="2263750"/>
                  <a:pt x="0" y="1458519"/>
                </a:cubicBezTo>
                <a:cubicBezTo>
                  <a:pt x="0" y="653288"/>
                  <a:pt x="674359" y="519"/>
                  <a:pt x="1506222" y="519"/>
                </a:cubicBezTo>
                <a:lnTo>
                  <a:pt x="1525476" y="1460"/>
                </a:lnTo>
                <a:close/>
              </a:path>
            </a:pathLst>
          </a:custGeom>
          <a:ln w="171450">
            <a:solidFill>
              <a:schemeClr val="accent1"/>
            </a:solidFill>
            <a:prstDash val="solid"/>
          </a:ln>
        </p:spPr>
        <p:txBody>
          <a:bodyPr wrap="square" anchor="ctr" anchorCtr="0">
            <a:noAutofit/>
          </a:bodyPr>
          <a:lstStyle>
            <a:lvl1pPr algn="ctr">
              <a:defRPr/>
            </a:lvl1pPr>
          </a:lstStyle>
          <a:p>
            <a:r>
              <a:rPr lang="en-GB"/>
              <a:t>Click icon to add picture</a:t>
            </a:r>
          </a:p>
        </p:txBody>
      </p:sp>
      <p:sp>
        <p:nvSpPr>
          <p:cNvPr id="6" name="Footer Placeholder 5"/>
          <p:cNvSpPr>
            <a:spLocks noGrp="1"/>
          </p:cNvSpPr>
          <p:nvPr>
            <p:ph type="ftr" sz="quarter" idx="11"/>
          </p:nvPr>
        </p:nvSpPr>
        <p:spPr>
          <a:xfrm>
            <a:off x="360000" y="6516000"/>
            <a:ext cx="5400000" cy="180000"/>
          </a:xfrm>
        </p:spPr>
        <p:txBody>
          <a:bodyPr lIns="0" tIns="0" rIns="0" bIns="0"/>
          <a:lstStyle>
            <a:lvl1pPr algn="l">
              <a:defRPr>
                <a:solidFill>
                  <a:schemeClr val="tx1"/>
                </a:solidFill>
              </a:defRPr>
            </a:lvl1pPr>
          </a:lstStyle>
          <a:p>
            <a:r>
              <a:rPr lang="en-GB"/>
              <a:t>National review into safeguarding children within the family environment</a:t>
            </a:r>
            <a:endParaRPr lang="en-GB" dirty="0"/>
          </a:p>
        </p:txBody>
      </p:sp>
      <p:sp>
        <p:nvSpPr>
          <p:cNvPr id="5" name="Date Placeholder 4"/>
          <p:cNvSpPr>
            <a:spLocks noGrp="1"/>
          </p:cNvSpPr>
          <p:nvPr>
            <p:ph type="dt" sz="half" idx="10"/>
          </p:nvPr>
        </p:nvSpPr>
        <p:spPr>
          <a:xfrm>
            <a:off x="5868000" y="6516000"/>
            <a:ext cx="1800000" cy="180000"/>
          </a:xfrm>
        </p:spPr>
        <p:txBody>
          <a:bodyPr lIns="0" tIns="0" rIns="0" bIns="0"/>
          <a:lstStyle>
            <a:lvl1pPr algn="r">
              <a:defRPr>
                <a:solidFill>
                  <a:schemeClr val="tx1"/>
                </a:solidFill>
              </a:defRPr>
            </a:lvl1pPr>
          </a:lstStyle>
          <a:p>
            <a:fld id="{48B9EB64-13B0-4ADD-A259-26D13762A584}" type="datetime1">
              <a:rPr lang="en-GB" smtClean="0"/>
              <a:t>27/02/2026</a:t>
            </a:fld>
            <a:endParaRPr lang="en-GB" dirty="0"/>
          </a:p>
        </p:txBody>
      </p:sp>
      <p:sp>
        <p:nvSpPr>
          <p:cNvPr id="7" name="Slide Number Placeholder 6"/>
          <p:cNvSpPr>
            <a:spLocks noGrp="1"/>
          </p:cNvSpPr>
          <p:nvPr>
            <p:ph type="sldNum" sz="quarter" idx="12"/>
          </p:nvPr>
        </p:nvSpPr>
        <p:spPr>
          <a:xfrm>
            <a:off x="8660422" y="6516000"/>
            <a:ext cx="360000" cy="180000"/>
          </a:xfrm>
        </p:spPr>
        <p:txBody>
          <a:bodyPr lIns="0" tIns="0" rIns="0" bIns="0"/>
          <a:lstStyle>
            <a:lvl1pPr algn="l">
              <a:defRPr sz="1200">
                <a:solidFill>
                  <a:schemeClr val="tx1"/>
                </a:solidFill>
              </a:defRPr>
            </a:lvl1pPr>
          </a:lstStyle>
          <a:p>
            <a:fld id="{36CE6FAB-1EBD-4B7C-9F52-D167A0873C56}" type="slidenum">
              <a:rPr lang="en-GB" smtClean="0"/>
              <a:pPr/>
              <a:t>‹#›</a:t>
            </a:fld>
            <a:endParaRPr lang="en-GB" dirty="0"/>
          </a:p>
        </p:txBody>
      </p:sp>
    </p:spTree>
    <p:extLst>
      <p:ext uri="{BB962C8B-B14F-4D97-AF65-F5344CB8AC3E}">
        <p14:creationId xmlns:p14="http://schemas.microsoft.com/office/powerpoint/2010/main" val="3324748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E2725E-9F63-39AC-375E-954C1508CFD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60000" y="2581200"/>
            <a:ext cx="5760000" cy="3600000"/>
          </a:xfrm>
        </p:spPr>
        <p:txBody>
          <a:bodyPr anchor="b"/>
          <a:lstStyle>
            <a:lvl1pPr>
              <a:lnSpc>
                <a:spcPct val="100000"/>
              </a:lnSpc>
              <a:spcBef>
                <a:spcPts val="0"/>
              </a:spcBef>
              <a:spcAft>
                <a:spcPts val="0"/>
              </a:spcAft>
              <a:defRPr sz="1800" b="0">
                <a:solidFill>
                  <a:schemeClr val="tx1"/>
                </a:solidFill>
              </a:defRPr>
            </a:lvl1pPr>
          </a:lstStyle>
          <a:p>
            <a:r>
              <a:rPr lang="en-GB"/>
              <a:t>Click to edit Master title style</a:t>
            </a:r>
            <a:endParaRPr lang="en-US" dirty="0"/>
          </a:p>
        </p:txBody>
      </p:sp>
    </p:spTree>
    <p:extLst>
      <p:ext uri="{BB962C8B-B14F-4D97-AF65-F5344CB8AC3E}">
        <p14:creationId xmlns:p14="http://schemas.microsoft.com/office/powerpoint/2010/main" val="27904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reen">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143998"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a:solidFill>
                  <a:schemeClr val="tx1"/>
                </a:solidFill>
              </a:defRPr>
            </a:lvl1pPr>
          </a:lstStyle>
          <a:p>
            <a:r>
              <a:rPr lang="en-GB"/>
              <a:t>Click to edit Master title style</a:t>
            </a:r>
            <a:endParaRPr lang="en-US" dirty="0"/>
          </a:p>
        </p:txBody>
      </p:sp>
      <p:sp>
        <p:nvSpPr>
          <p:cNvPr id="3" name="Subtitle 2"/>
          <p:cNvSpPr>
            <a:spLocks noGrp="1"/>
          </p:cNvSpPr>
          <p:nvPr>
            <p:ph type="subTitle" idx="1"/>
          </p:nvPr>
        </p:nvSpPr>
        <p:spPr>
          <a:xfrm>
            <a:off x="360462" y="4248000"/>
            <a:ext cx="4680000" cy="720000"/>
          </a:xfrm>
        </p:spPr>
        <p:txBody>
          <a:bodyPr/>
          <a:lstStyle>
            <a:lvl1pPr marL="0" indent="0" algn="l">
              <a:lnSpc>
                <a:spcPct val="100000"/>
              </a:lnSpc>
              <a:spcBef>
                <a:spcPts val="0"/>
              </a:spcBef>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lnSpc>
                <a:spcPct val="100000"/>
              </a:lnSpc>
              <a:spcBef>
                <a:spcPts val="0"/>
              </a:spcBef>
              <a:spcAft>
                <a:spcPts val="0"/>
              </a:spcAft>
              <a:defRPr sz="1600"/>
            </a:lvl1pPr>
            <a:lvl2pPr>
              <a:buNone/>
              <a:defRPr/>
            </a:lvl2pPr>
          </a:lstStyle>
          <a:p>
            <a:pPr lvl="0"/>
            <a:r>
              <a:rPr lang="en-GB" dirty="0"/>
              <a:t>Month YYYY</a:t>
            </a:r>
          </a:p>
        </p:txBody>
      </p:sp>
    </p:spTree>
    <p:extLst>
      <p:ext uri="{BB962C8B-B14F-4D97-AF65-F5344CB8AC3E}">
        <p14:creationId xmlns:p14="http://schemas.microsoft.com/office/powerpoint/2010/main" val="4007102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ink">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kern="0" baseline="0">
                <a:solidFill>
                  <a:schemeClr val="tx1"/>
                </a:solidFill>
              </a:defRPr>
            </a:lvl1pPr>
          </a:lstStyle>
          <a:p>
            <a:r>
              <a:rPr lang="en-GB" noProof="0"/>
              <a:t>Click to edit Master title style</a:t>
            </a:r>
            <a:endParaRPr lang="en-GB" noProof="0" dirty="0"/>
          </a:p>
        </p:txBody>
      </p:sp>
      <p:sp>
        <p:nvSpPr>
          <p:cNvPr id="3" name="Subtitle 2"/>
          <p:cNvSpPr>
            <a:spLocks noGrp="1"/>
          </p:cNvSpPr>
          <p:nvPr>
            <p:ph type="subTitle" idx="1"/>
          </p:nvPr>
        </p:nvSpPr>
        <p:spPr>
          <a:xfrm>
            <a:off x="360462" y="4248000"/>
            <a:ext cx="4680000" cy="720000"/>
          </a:xfrm>
        </p:spPr>
        <p:txBody>
          <a:bodyPr/>
          <a:lstStyle>
            <a:lvl1pPr marL="0" indent="0" algn="l">
              <a:spcBef>
                <a:spcPts val="0"/>
              </a:spcBef>
              <a:spcAft>
                <a:spcPts val="0"/>
              </a:spcAft>
              <a:buNone/>
              <a:defRPr sz="2100" kern="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GB" noProof="0" dirty="0"/>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spcBef>
                <a:spcPts val="0"/>
              </a:spcBef>
              <a:spcAft>
                <a:spcPts val="0"/>
              </a:spcAft>
              <a:defRPr sz="1600" kern="0" baseline="0"/>
            </a:lvl1pPr>
            <a:lvl2pPr>
              <a:buNone/>
              <a:defRPr/>
            </a:lvl2pPr>
          </a:lstStyle>
          <a:p>
            <a:pPr lvl="0"/>
            <a:r>
              <a:rPr lang="en-GB" noProof="0" dirty="0"/>
              <a:t>Month YYYY</a:t>
            </a:r>
          </a:p>
        </p:txBody>
      </p:sp>
    </p:spTree>
    <p:extLst>
      <p:ext uri="{BB962C8B-B14F-4D97-AF65-F5344CB8AC3E}">
        <p14:creationId xmlns:p14="http://schemas.microsoft.com/office/powerpoint/2010/main" val="284190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orange">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143998"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a:solidFill>
                  <a:schemeClr val="tx1"/>
                </a:solidFill>
              </a:defRPr>
            </a:lvl1pPr>
          </a:lstStyle>
          <a:p>
            <a:r>
              <a:rPr lang="en-GB"/>
              <a:t>Click to edit Master title style</a:t>
            </a:r>
            <a:endParaRPr lang="en-US" dirty="0"/>
          </a:p>
        </p:txBody>
      </p:sp>
      <p:sp>
        <p:nvSpPr>
          <p:cNvPr id="3" name="Subtitle 2"/>
          <p:cNvSpPr>
            <a:spLocks noGrp="1"/>
          </p:cNvSpPr>
          <p:nvPr>
            <p:ph type="subTitle" idx="1"/>
          </p:nvPr>
        </p:nvSpPr>
        <p:spPr>
          <a:xfrm>
            <a:off x="360462" y="4248000"/>
            <a:ext cx="4680000" cy="720000"/>
          </a:xfrm>
        </p:spPr>
        <p:txBody>
          <a:bodyPr/>
          <a:lstStyle>
            <a:lvl1pPr marL="0" indent="0" algn="l">
              <a:lnSpc>
                <a:spcPct val="100000"/>
              </a:lnSpc>
              <a:spcBef>
                <a:spcPts val="0"/>
              </a:spcBef>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lnSpc>
                <a:spcPct val="100000"/>
              </a:lnSpc>
              <a:spcBef>
                <a:spcPts val="0"/>
              </a:spcBef>
              <a:spcAft>
                <a:spcPts val="0"/>
              </a:spcAft>
              <a:defRPr sz="1600"/>
            </a:lvl1pPr>
            <a:lvl2pPr>
              <a:buNone/>
              <a:defRPr/>
            </a:lvl2pPr>
          </a:lstStyle>
          <a:p>
            <a:pPr lvl="0"/>
            <a:r>
              <a:rPr lang="en-GB" dirty="0"/>
              <a:t>Month YYYY</a:t>
            </a:r>
          </a:p>
        </p:txBody>
      </p:sp>
    </p:spTree>
    <p:extLst>
      <p:ext uri="{BB962C8B-B14F-4D97-AF65-F5344CB8AC3E}">
        <p14:creationId xmlns:p14="http://schemas.microsoft.com/office/powerpoint/2010/main" val="384252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143998"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a:solidFill>
                  <a:schemeClr val="tx1"/>
                </a:solidFill>
              </a:defRPr>
            </a:lvl1pPr>
          </a:lstStyle>
          <a:p>
            <a:r>
              <a:rPr lang="en-GB"/>
              <a:t>Click to edit Master title style</a:t>
            </a:r>
            <a:endParaRPr lang="en-US" dirty="0"/>
          </a:p>
        </p:txBody>
      </p:sp>
      <p:sp>
        <p:nvSpPr>
          <p:cNvPr id="3" name="Subtitle 2"/>
          <p:cNvSpPr>
            <a:spLocks noGrp="1"/>
          </p:cNvSpPr>
          <p:nvPr>
            <p:ph type="subTitle" idx="1"/>
          </p:nvPr>
        </p:nvSpPr>
        <p:spPr>
          <a:xfrm>
            <a:off x="360462" y="4248000"/>
            <a:ext cx="4680000" cy="720000"/>
          </a:xfrm>
        </p:spPr>
        <p:txBody>
          <a:bodyPr/>
          <a:lstStyle>
            <a:lvl1pPr marL="0" indent="0" algn="l">
              <a:lnSpc>
                <a:spcPct val="100000"/>
              </a:lnSpc>
              <a:spcBef>
                <a:spcPts val="0"/>
              </a:spcBef>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lnSpc>
                <a:spcPct val="100000"/>
              </a:lnSpc>
              <a:spcBef>
                <a:spcPts val="0"/>
              </a:spcBef>
              <a:spcAft>
                <a:spcPts val="0"/>
              </a:spcAft>
              <a:defRPr sz="1600"/>
            </a:lvl1pPr>
            <a:lvl2pPr>
              <a:buNone/>
              <a:defRPr/>
            </a:lvl2pPr>
          </a:lstStyle>
          <a:p>
            <a:pPr lvl="0"/>
            <a:r>
              <a:rPr lang="en-GB" dirty="0"/>
              <a:t>Month YYYY</a:t>
            </a:r>
          </a:p>
        </p:txBody>
      </p:sp>
    </p:spTree>
    <p:extLst>
      <p:ext uri="{BB962C8B-B14F-4D97-AF65-F5344CB8AC3E}">
        <p14:creationId xmlns:p14="http://schemas.microsoft.com/office/powerpoint/2010/main" val="163992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dirty="0"/>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305868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 gree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dirty="0"/>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56339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 pi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dirty="0"/>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200980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 oran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dirty="0"/>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0950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0800" y="442800"/>
            <a:ext cx="8402400" cy="1080000"/>
          </a:xfrm>
          <a:prstGeom prst="rect">
            <a:avLst/>
          </a:prstGeom>
        </p:spPr>
        <p:txBody>
          <a:bodyPr vert="horz" lIns="0" tIns="0" rIns="0" bIns="0" rtlCol="0" anchor="t" anchorCtr="0">
            <a:normAutofit/>
          </a:bodyPr>
          <a:lstStyle/>
          <a:p>
            <a:r>
              <a:rPr lang="en-GB"/>
              <a:t>Click to edit Master title style</a:t>
            </a:r>
            <a:endParaRPr lang="en-US" dirty="0"/>
          </a:p>
        </p:txBody>
      </p:sp>
      <p:sp>
        <p:nvSpPr>
          <p:cNvPr id="3" name="Text Placeholder 2"/>
          <p:cNvSpPr>
            <a:spLocks noGrp="1"/>
          </p:cNvSpPr>
          <p:nvPr>
            <p:ph type="body" idx="1"/>
          </p:nvPr>
        </p:nvSpPr>
        <p:spPr>
          <a:xfrm>
            <a:off x="370798" y="1764000"/>
            <a:ext cx="8402400" cy="435133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3"/>
          </p:nvPr>
        </p:nvSpPr>
        <p:spPr>
          <a:xfrm>
            <a:off x="360000" y="6516000"/>
            <a:ext cx="5400000" cy="180000"/>
          </a:xfrm>
          <a:prstGeom prst="rect">
            <a:avLst/>
          </a:prstGeom>
        </p:spPr>
        <p:txBody>
          <a:bodyPr vert="horz" lIns="0" tIns="0" rIns="0" bIns="0" rtlCol="0" anchor="ctr"/>
          <a:lstStyle>
            <a:lvl1pPr algn="l">
              <a:defRPr sz="1200">
                <a:solidFill>
                  <a:schemeClr val="tx1"/>
                </a:solidFill>
              </a:defRPr>
            </a:lvl1pPr>
          </a:lstStyle>
          <a:p>
            <a:r>
              <a:rPr lang="en-GB">
                <a:solidFill>
                  <a:schemeClr val="tx1"/>
                </a:solidFill>
              </a:rPr>
              <a:t>National review into safeguarding children within the family environment</a:t>
            </a:r>
            <a:endParaRPr lang="en-GB" dirty="0">
              <a:solidFill>
                <a:schemeClr val="tx1"/>
              </a:solidFill>
            </a:endParaRPr>
          </a:p>
        </p:txBody>
      </p:sp>
      <p:sp>
        <p:nvSpPr>
          <p:cNvPr id="4" name="Date Placeholder 3"/>
          <p:cNvSpPr>
            <a:spLocks noGrp="1"/>
          </p:cNvSpPr>
          <p:nvPr>
            <p:ph type="dt" sz="half" idx="2"/>
          </p:nvPr>
        </p:nvSpPr>
        <p:spPr>
          <a:xfrm>
            <a:off x="5868000" y="6516000"/>
            <a:ext cx="1800000" cy="180000"/>
          </a:xfrm>
          <a:prstGeom prst="rect">
            <a:avLst/>
          </a:prstGeom>
        </p:spPr>
        <p:txBody>
          <a:bodyPr vert="horz" lIns="0" tIns="0" rIns="0" bIns="0" rtlCol="0" anchor="ctr"/>
          <a:lstStyle>
            <a:lvl1pPr algn="r">
              <a:defRPr sz="1200">
                <a:solidFill>
                  <a:schemeClr val="tx1"/>
                </a:solidFill>
              </a:defRPr>
            </a:lvl1pPr>
          </a:lstStyle>
          <a:p>
            <a:fld id="{59494B4F-C753-4EBD-A219-ED1D25FCB067}" type="datetime1">
              <a:rPr lang="en-GB" smtClean="0"/>
              <a:t>27/02/2026</a:t>
            </a:fld>
            <a:endParaRPr lang="en-GB" dirty="0"/>
          </a:p>
        </p:txBody>
      </p:sp>
      <p:sp>
        <p:nvSpPr>
          <p:cNvPr id="6" name="Slide Number Placeholder 5"/>
          <p:cNvSpPr>
            <a:spLocks noGrp="1"/>
          </p:cNvSpPr>
          <p:nvPr>
            <p:ph type="sldNum" sz="quarter" idx="4"/>
          </p:nvPr>
        </p:nvSpPr>
        <p:spPr>
          <a:xfrm>
            <a:off x="8661600" y="6516000"/>
            <a:ext cx="360000" cy="180000"/>
          </a:xfrm>
          <a:prstGeom prst="rect">
            <a:avLst/>
          </a:prstGeom>
        </p:spPr>
        <p:txBody>
          <a:bodyPr vert="horz" lIns="0" tIns="0" rIns="0" bIns="0" rtlCol="0" anchor="ctr"/>
          <a:lstStyle>
            <a:lvl1pPr algn="l">
              <a:defRPr sz="1200">
                <a:solidFill>
                  <a:schemeClr val="tx1"/>
                </a:solidFill>
              </a:defRPr>
            </a:lvl1pPr>
          </a:lstStyle>
          <a:p>
            <a:fld id="{36CE6FAB-1EBD-4B7C-9F52-D167A0873C56}" type="slidenum">
              <a:rPr lang="en-GB" smtClean="0"/>
              <a:pPr/>
              <a:t>‹#›</a:t>
            </a:fld>
            <a:endParaRPr lang="en-GB" dirty="0"/>
          </a:p>
        </p:txBody>
      </p:sp>
    </p:spTree>
    <p:extLst>
      <p:ext uri="{BB962C8B-B14F-4D97-AF65-F5344CB8AC3E}">
        <p14:creationId xmlns:p14="http://schemas.microsoft.com/office/powerpoint/2010/main" val="2943258544"/>
      </p:ext>
    </p:extLst>
  </p:cSld>
  <p:clrMap bg1="lt1" tx1="dk1" bg2="lt2" tx2="dk2" accent1="accent1" accent2="accent2" accent3="accent3" accent4="accent4" accent5="accent5" accent6="accent6" hlink="hlink" folHlink="folHlink"/>
  <p:sldLayoutIdLst>
    <p:sldLayoutId id="2147483677" r:id="rId1"/>
    <p:sldLayoutId id="2147483674" r:id="rId2"/>
    <p:sldLayoutId id="2147483661" r:id="rId3"/>
    <p:sldLayoutId id="2147483675" r:id="rId4"/>
    <p:sldLayoutId id="2147483676" r:id="rId5"/>
    <p:sldLayoutId id="2147483663" r:id="rId6"/>
    <p:sldLayoutId id="2147483678" r:id="rId7"/>
    <p:sldLayoutId id="2147483679" r:id="rId8"/>
    <p:sldLayoutId id="2147483680" r:id="rId9"/>
    <p:sldLayoutId id="2147483681" r:id="rId10"/>
    <p:sldLayoutId id="2147483683" r:id="rId11"/>
    <p:sldLayoutId id="2147483662" r:id="rId12"/>
    <p:sldLayoutId id="2147483664" r:id="rId13"/>
    <p:sldLayoutId id="2147483673" r:id="rId14"/>
    <p:sldLayoutId id="2147483682" r:id="rId15"/>
  </p:sldLayoutIdLst>
  <p:hf hdr="0"/>
  <p:txStyles>
    <p:titleStyle>
      <a:lvl1pPr algn="l" defTabSz="914400" rtl="0" eaLnBrk="1" latinLnBrk="0" hangingPunct="1">
        <a:lnSpc>
          <a:spcPct val="90000"/>
        </a:lnSpc>
        <a:spcBef>
          <a:spcPct val="0"/>
        </a:spcBef>
        <a:buNone/>
        <a:defRPr sz="3300" b="1"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spcAft>
          <a:spcPts val="850"/>
        </a:spcAft>
        <a:buFont typeface="Arial" panose="020B0604020202020204" pitchFamily="34" charset="0"/>
        <a:buNone/>
        <a:defRPr sz="18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eepurl.com/g6z_Tf" TargetMode="External"/><Relationship Id="rId2" Type="http://schemas.openxmlformats.org/officeDocument/2006/relationships/hyperlink" Target="http://www.childsafeguarding.independent-panel.uk/" TargetMode="External"/><Relationship Id="rId1" Type="http://schemas.openxmlformats.org/officeDocument/2006/relationships/slideLayout" Target="../slideLayouts/slideLayout15.xml"/><Relationship Id="rId5" Type="http://schemas.openxmlformats.org/officeDocument/2006/relationships/hyperlink" Target="https://www.youtube.com/@childsafeguardingpanel/about" TargetMode="External"/><Relationship Id="rId4" Type="http://schemas.openxmlformats.org/officeDocument/2006/relationships/hyperlink" Target="https://www.linkedin.com/company/child-safeguarding-practice-review-pane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1F00-5B51-6E07-7A36-B1ED283225EC}"/>
              </a:ext>
            </a:extLst>
          </p:cNvPr>
          <p:cNvSpPr>
            <a:spLocks noGrp="1"/>
          </p:cNvSpPr>
          <p:nvPr>
            <p:ph type="ctrTitle"/>
          </p:nvPr>
        </p:nvSpPr>
        <p:spPr/>
        <p:txBody>
          <a:bodyPr>
            <a:normAutofit fontScale="90000"/>
          </a:bodyPr>
          <a:lstStyle/>
          <a:p>
            <a:r>
              <a:rPr lang="en-GB" dirty="0"/>
              <a:t>Safeguarding children from sexual abuse within families</a:t>
            </a:r>
          </a:p>
        </p:txBody>
      </p:sp>
      <p:sp>
        <p:nvSpPr>
          <p:cNvPr id="3" name="Subtitle 2">
            <a:extLst>
              <a:ext uri="{FF2B5EF4-FFF2-40B4-BE49-F238E27FC236}">
                <a16:creationId xmlns:a16="http://schemas.microsoft.com/office/drawing/2014/main" id="{F53773B1-AEA9-1C92-F1AB-14E072874EEF}"/>
              </a:ext>
            </a:extLst>
          </p:cNvPr>
          <p:cNvSpPr>
            <a:spLocks noGrp="1"/>
          </p:cNvSpPr>
          <p:nvPr>
            <p:ph type="subTitle" idx="1"/>
          </p:nvPr>
        </p:nvSpPr>
        <p:spPr>
          <a:xfrm>
            <a:off x="360462" y="4247999"/>
            <a:ext cx="4680000" cy="955767"/>
          </a:xfrm>
        </p:spPr>
        <p:txBody>
          <a:bodyPr>
            <a:normAutofit fontScale="62500" lnSpcReduction="20000"/>
          </a:bodyPr>
          <a:lstStyle/>
          <a:p>
            <a:r>
              <a:rPr lang="en-GB" dirty="0"/>
              <a:t>These slides can be adapted by local safeguarding children partnerships and team leaders as a tool to reflect on your local practice to safeguard children from child sexual abuse. </a:t>
            </a:r>
          </a:p>
          <a:p>
            <a:endParaRPr lang="en-GB" dirty="0"/>
          </a:p>
          <a:p>
            <a:r>
              <a:rPr lang="en-GB" dirty="0"/>
              <a:t>We encourage their use in team meetings or learning and development sessions among child safeguarding practitioners.</a:t>
            </a:r>
          </a:p>
        </p:txBody>
      </p:sp>
      <p:sp>
        <p:nvSpPr>
          <p:cNvPr id="4" name="Text Placeholder 3">
            <a:extLst>
              <a:ext uri="{FF2B5EF4-FFF2-40B4-BE49-F238E27FC236}">
                <a16:creationId xmlns:a16="http://schemas.microsoft.com/office/drawing/2014/main" id="{D641D64C-080D-85BB-16D7-3CF895DB187A}"/>
              </a:ext>
            </a:extLst>
          </p:cNvPr>
          <p:cNvSpPr>
            <a:spLocks noGrp="1"/>
          </p:cNvSpPr>
          <p:nvPr>
            <p:ph type="body" sz="quarter" idx="10"/>
          </p:nvPr>
        </p:nvSpPr>
        <p:spPr/>
        <p:txBody>
          <a:bodyPr/>
          <a:lstStyle/>
          <a:p>
            <a:r>
              <a:rPr lang="en-GB" dirty="0"/>
              <a:t>April 2026</a:t>
            </a:r>
          </a:p>
        </p:txBody>
      </p:sp>
    </p:spTree>
    <p:extLst>
      <p:ext uri="{BB962C8B-B14F-4D97-AF65-F5344CB8AC3E}">
        <p14:creationId xmlns:p14="http://schemas.microsoft.com/office/powerpoint/2010/main" val="209823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2801C-FAC7-BDA5-48E0-46F1B7ABAF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9CF186-17D9-3126-83EF-B844DD45B3C9}"/>
              </a:ext>
            </a:extLst>
          </p:cNvPr>
          <p:cNvSpPr>
            <a:spLocks noGrp="1"/>
          </p:cNvSpPr>
          <p:nvPr>
            <p:ph type="title"/>
          </p:nvPr>
        </p:nvSpPr>
        <p:spPr/>
        <p:txBody>
          <a:bodyPr/>
          <a:lstStyle/>
          <a:p>
            <a:r>
              <a:rPr lang="en-GB" dirty="0"/>
              <a:t>Case examples</a:t>
            </a:r>
          </a:p>
        </p:txBody>
      </p:sp>
      <p:sp>
        <p:nvSpPr>
          <p:cNvPr id="3" name="Content Placeholder 2">
            <a:extLst>
              <a:ext uri="{FF2B5EF4-FFF2-40B4-BE49-F238E27FC236}">
                <a16:creationId xmlns:a16="http://schemas.microsoft.com/office/drawing/2014/main" id="{F120E23B-03F8-BBC1-4B74-4DAD03520F0E}"/>
              </a:ext>
            </a:extLst>
          </p:cNvPr>
          <p:cNvSpPr>
            <a:spLocks noGrp="1"/>
          </p:cNvSpPr>
          <p:nvPr>
            <p:ph idx="1"/>
          </p:nvPr>
        </p:nvSpPr>
        <p:spPr>
          <a:xfrm>
            <a:off x="370798" y="1522800"/>
            <a:ext cx="8402400" cy="4592538"/>
          </a:xfrm>
        </p:spPr>
        <p:txBody>
          <a:bodyPr>
            <a:normAutofit lnSpcReduction="10000"/>
          </a:bodyPr>
          <a:lstStyle/>
          <a:p>
            <a:pPr marL="457200" indent="-457200">
              <a:lnSpc>
                <a:spcPct val="107000"/>
              </a:lnSpc>
              <a:spcAft>
                <a:spcPts val="800"/>
              </a:spcAft>
              <a:buFont typeface="+mj-lt"/>
              <a:buAutoNum type="arabicPeriod"/>
            </a:pPr>
            <a:r>
              <a:rPr lang="en-GB" dirty="0"/>
              <a:t>A child was asked as part of the local review process whether she had tried to tell practitioners what was happening. She replied, </a:t>
            </a:r>
            <a:r>
              <a:rPr lang="en-GB" i="1" dirty="0"/>
              <a:t>“Yes, all the time”, </a:t>
            </a:r>
            <a:r>
              <a:rPr lang="en-GB" dirty="0"/>
              <a:t>and said she had been surprised that practitioners did not ask her more questions when she presented at the emergency department believing she was in labour, aged 14. </a:t>
            </a:r>
          </a:p>
          <a:p>
            <a:pPr marL="457200" indent="-457200">
              <a:lnSpc>
                <a:spcPct val="107000"/>
              </a:lnSpc>
              <a:spcAft>
                <a:spcPts val="800"/>
              </a:spcAft>
              <a:buFont typeface="+mj-lt"/>
              <a:buAutoNum type="arabicPeriod"/>
            </a:pPr>
            <a:r>
              <a:rPr lang="en-GB" dirty="0"/>
              <a:t>Ruby emphasised the importance of being spoken to on her own and in a safe place. When asked how the support they had offered could have been improved, Ruby said that it would have helped if they had spoken to her alone and away from the family home. Ruby explained that she was always conscious that someone could overhear their conversations.    </a:t>
            </a:r>
          </a:p>
          <a:p>
            <a:pPr marL="457200" indent="-457200">
              <a:lnSpc>
                <a:spcPct val="107000"/>
              </a:lnSpc>
              <a:spcAft>
                <a:spcPts val="800"/>
              </a:spcAft>
              <a:buFont typeface="+mj-lt"/>
              <a:buAutoNum type="arabicPeriod"/>
            </a:pPr>
            <a:r>
              <a:rPr lang="en-GB" dirty="0"/>
              <a:t>Kate, a 14-year-old said she might have disclosed if someone had built trust with her. She described losing a pregnancy alone, in fear whilst crouching in agony behind the bins near her home. This was clearly extremely traumatic for Kate and, for her, formed a major part of the abuse. She explained that if at that time, </a:t>
            </a:r>
            <a:r>
              <a:rPr lang="en-GB" i="1" dirty="0"/>
              <a:t>“just one person I trusted had taken the time to sit with me and ask, it might have taken a while, but I would have told them”.</a:t>
            </a:r>
            <a:endParaRPr lang="en-GB" dirty="0"/>
          </a:p>
        </p:txBody>
      </p:sp>
      <p:sp>
        <p:nvSpPr>
          <p:cNvPr id="4" name="Footer Placeholder 3">
            <a:extLst>
              <a:ext uri="{FF2B5EF4-FFF2-40B4-BE49-F238E27FC236}">
                <a16:creationId xmlns:a16="http://schemas.microsoft.com/office/drawing/2014/main" id="{75A8A53B-0B3B-0974-CFE1-4B7CB66545B2}"/>
              </a:ext>
            </a:extLst>
          </p:cNvPr>
          <p:cNvSpPr>
            <a:spLocks noGrp="1"/>
          </p:cNvSpPr>
          <p:nvPr>
            <p:ph type="ftr" sz="quarter" idx="11"/>
          </p:nvPr>
        </p:nvSpPr>
        <p:spPr/>
        <p:txBody>
          <a:bodyPr/>
          <a:lstStyle/>
          <a:p>
            <a:r>
              <a:rPr lang="en-GB"/>
              <a:t>National review into safeguarding children within the family environment</a:t>
            </a:r>
            <a:endParaRPr lang="en-GB" dirty="0"/>
          </a:p>
        </p:txBody>
      </p:sp>
      <p:sp>
        <p:nvSpPr>
          <p:cNvPr id="5" name="Date Placeholder 4">
            <a:extLst>
              <a:ext uri="{FF2B5EF4-FFF2-40B4-BE49-F238E27FC236}">
                <a16:creationId xmlns:a16="http://schemas.microsoft.com/office/drawing/2014/main" id="{93D9DD84-9704-C7CB-5598-866E45A04C05}"/>
              </a:ext>
            </a:extLst>
          </p:cNvPr>
          <p:cNvSpPr>
            <a:spLocks noGrp="1"/>
          </p:cNvSpPr>
          <p:nvPr>
            <p:ph type="dt" sz="half" idx="10"/>
          </p:nvPr>
        </p:nvSpPr>
        <p:spPr/>
        <p:txBody>
          <a:bodyPr/>
          <a:lstStyle/>
          <a:p>
            <a:fld id="{8BE75FFA-CCD4-46D7-B6F4-C4D5471C6D3E}" type="datetime1">
              <a:rPr lang="en-GB" smtClean="0"/>
              <a:t>27/02/2026</a:t>
            </a:fld>
            <a:endParaRPr lang="en-GB"/>
          </a:p>
        </p:txBody>
      </p:sp>
      <p:sp>
        <p:nvSpPr>
          <p:cNvPr id="6" name="Slide Number Placeholder 5">
            <a:extLst>
              <a:ext uri="{FF2B5EF4-FFF2-40B4-BE49-F238E27FC236}">
                <a16:creationId xmlns:a16="http://schemas.microsoft.com/office/drawing/2014/main" id="{FF559324-5231-3E0E-BF70-E7A98D5E018F}"/>
              </a:ext>
            </a:extLst>
          </p:cNvPr>
          <p:cNvSpPr>
            <a:spLocks noGrp="1"/>
          </p:cNvSpPr>
          <p:nvPr>
            <p:ph type="sldNum" sz="quarter" idx="12"/>
          </p:nvPr>
        </p:nvSpPr>
        <p:spPr/>
        <p:txBody>
          <a:bodyPr/>
          <a:lstStyle/>
          <a:p>
            <a:fld id="{36CE6FAB-1EBD-4B7C-9F52-D167A0873C56}" type="slidenum">
              <a:rPr lang="en-GB" smtClean="0"/>
              <a:pPr/>
              <a:t>10</a:t>
            </a:fld>
            <a:endParaRPr lang="en-GB" dirty="0"/>
          </a:p>
        </p:txBody>
      </p:sp>
    </p:spTree>
    <p:extLst>
      <p:ext uri="{BB962C8B-B14F-4D97-AF65-F5344CB8AC3E}">
        <p14:creationId xmlns:p14="http://schemas.microsoft.com/office/powerpoint/2010/main" val="3992377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E1C27-DBF3-133F-6A85-36CA19502B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4FB22F-09BB-7F33-72FB-B721B0934339}"/>
              </a:ext>
            </a:extLst>
          </p:cNvPr>
          <p:cNvSpPr>
            <a:spLocks noGrp="1"/>
          </p:cNvSpPr>
          <p:nvPr>
            <p:ph type="title"/>
          </p:nvPr>
        </p:nvSpPr>
        <p:spPr/>
        <p:txBody>
          <a:bodyPr/>
          <a:lstStyle/>
          <a:p>
            <a:r>
              <a:rPr lang="en-GB" dirty="0"/>
              <a:t>Reflection</a:t>
            </a:r>
            <a:br>
              <a:rPr lang="en-GB" dirty="0"/>
            </a:br>
            <a:endParaRPr lang="en-GB" dirty="0"/>
          </a:p>
        </p:txBody>
      </p:sp>
      <p:sp>
        <p:nvSpPr>
          <p:cNvPr id="3" name="Content Placeholder 2">
            <a:extLst>
              <a:ext uri="{FF2B5EF4-FFF2-40B4-BE49-F238E27FC236}">
                <a16:creationId xmlns:a16="http://schemas.microsoft.com/office/drawing/2014/main" id="{51ED6C2B-A92E-686B-BF04-19001499B4F0}"/>
              </a:ext>
            </a:extLst>
          </p:cNvPr>
          <p:cNvSpPr>
            <a:spLocks noGrp="1"/>
          </p:cNvSpPr>
          <p:nvPr>
            <p:ph idx="1"/>
          </p:nvPr>
        </p:nvSpPr>
        <p:spPr/>
        <p:txBody>
          <a:bodyPr/>
          <a:lstStyle/>
          <a:p>
            <a:pPr marL="171450" indent="-171450">
              <a:lnSpc>
                <a:spcPct val="107000"/>
              </a:lnSpc>
              <a:spcAft>
                <a:spcPts val="800"/>
              </a:spcAft>
              <a:buFont typeface="Arial" panose="020B0604020202020204" pitchFamily="34" charset="0"/>
              <a:buChar char="•"/>
            </a:pPr>
            <a:r>
              <a:rPr lang="en-GB" dirty="0"/>
              <a:t>How do you create consistent opportunities for children to build trust, so that if they are experiencing harm, they feel safe enough to disclose it?</a:t>
            </a:r>
          </a:p>
          <a:p>
            <a:pPr>
              <a:lnSpc>
                <a:spcPct val="107000"/>
              </a:lnSpc>
              <a:spcAft>
                <a:spcPts val="800"/>
              </a:spcAft>
            </a:pPr>
            <a:endParaRPr lang="en-GB" dirty="0"/>
          </a:p>
          <a:p>
            <a:pPr marL="171450" indent="-171450">
              <a:lnSpc>
                <a:spcPct val="107000"/>
              </a:lnSpc>
              <a:spcAft>
                <a:spcPts val="800"/>
              </a:spcAft>
              <a:buFont typeface="Arial" panose="020B0604020202020204" pitchFamily="34" charset="0"/>
              <a:buChar char="•"/>
            </a:pPr>
            <a:r>
              <a:rPr lang="en-GB" dirty="0"/>
              <a:t>If the parents or carers are in the same room or nearby,  how do you create a safe space for children to speak freely?</a:t>
            </a:r>
          </a:p>
          <a:p>
            <a:pPr>
              <a:lnSpc>
                <a:spcPct val="107000"/>
              </a:lnSpc>
              <a:spcAft>
                <a:spcPts val="800"/>
              </a:spcAft>
            </a:pPr>
            <a:endParaRPr lang="en-GB" dirty="0"/>
          </a:p>
          <a:p>
            <a:pPr marL="171450" indent="-171450">
              <a:lnSpc>
                <a:spcPct val="107000"/>
              </a:lnSpc>
              <a:spcAft>
                <a:spcPts val="800"/>
              </a:spcAft>
              <a:buFont typeface="Arial" panose="020B0604020202020204" pitchFamily="34" charset="0"/>
              <a:buChar char="•"/>
            </a:pPr>
            <a:r>
              <a:rPr lang="en-GB" dirty="0"/>
              <a:t>How does your practice need to change to make sure that you hear and listen to the voice of children who are being abused? </a:t>
            </a:r>
          </a:p>
          <a:p>
            <a:endParaRPr lang="en-GB" dirty="0"/>
          </a:p>
          <a:p>
            <a:endParaRPr lang="en-GB" dirty="0"/>
          </a:p>
        </p:txBody>
      </p:sp>
      <p:sp>
        <p:nvSpPr>
          <p:cNvPr id="4" name="Footer Placeholder 3">
            <a:extLst>
              <a:ext uri="{FF2B5EF4-FFF2-40B4-BE49-F238E27FC236}">
                <a16:creationId xmlns:a16="http://schemas.microsoft.com/office/drawing/2014/main" id="{6A8525B8-FCC9-D45B-AAB8-B67BC1477DE2}"/>
              </a:ext>
            </a:extLst>
          </p:cNvPr>
          <p:cNvSpPr>
            <a:spLocks noGrp="1"/>
          </p:cNvSpPr>
          <p:nvPr>
            <p:ph type="ftr" sz="quarter" idx="11"/>
          </p:nvPr>
        </p:nvSpPr>
        <p:spPr/>
        <p:txBody>
          <a:bodyPr/>
          <a:lstStyle/>
          <a:p>
            <a:r>
              <a:rPr lang="en-GB"/>
              <a:t>National review into safeguarding children within the family environment</a:t>
            </a:r>
            <a:endParaRPr lang="en-GB" dirty="0"/>
          </a:p>
        </p:txBody>
      </p:sp>
      <p:sp>
        <p:nvSpPr>
          <p:cNvPr id="5" name="Date Placeholder 4">
            <a:extLst>
              <a:ext uri="{FF2B5EF4-FFF2-40B4-BE49-F238E27FC236}">
                <a16:creationId xmlns:a16="http://schemas.microsoft.com/office/drawing/2014/main" id="{B28263CE-D78D-C2FE-CF7C-D5D60540A498}"/>
              </a:ext>
            </a:extLst>
          </p:cNvPr>
          <p:cNvSpPr>
            <a:spLocks noGrp="1"/>
          </p:cNvSpPr>
          <p:nvPr>
            <p:ph type="dt" sz="half" idx="10"/>
          </p:nvPr>
        </p:nvSpPr>
        <p:spPr/>
        <p:txBody>
          <a:bodyPr/>
          <a:lstStyle/>
          <a:p>
            <a:fld id="{C30BF50E-BD11-4733-AFFB-A9A5DE51174B}" type="datetime1">
              <a:rPr lang="en-GB" smtClean="0"/>
              <a:t>27/02/2026</a:t>
            </a:fld>
            <a:endParaRPr lang="en-GB"/>
          </a:p>
        </p:txBody>
      </p:sp>
      <p:sp>
        <p:nvSpPr>
          <p:cNvPr id="6" name="Slide Number Placeholder 5">
            <a:extLst>
              <a:ext uri="{FF2B5EF4-FFF2-40B4-BE49-F238E27FC236}">
                <a16:creationId xmlns:a16="http://schemas.microsoft.com/office/drawing/2014/main" id="{BBECA487-0F21-F5A3-95BE-2BFC59335C7D}"/>
              </a:ext>
            </a:extLst>
          </p:cNvPr>
          <p:cNvSpPr>
            <a:spLocks noGrp="1"/>
          </p:cNvSpPr>
          <p:nvPr>
            <p:ph type="sldNum" sz="quarter" idx="12"/>
          </p:nvPr>
        </p:nvSpPr>
        <p:spPr/>
        <p:txBody>
          <a:bodyPr/>
          <a:lstStyle/>
          <a:p>
            <a:fld id="{36CE6FAB-1EBD-4B7C-9F52-D167A0873C56}" type="slidenum">
              <a:rPr lang="en-GB" smtClean="0"/>
              <a:pPr/>
              <a:t>11</a:t>
            </a:fld>
            <a:endParaRPr lang="en-GB" dirty="0"/>
          </a:p>
        </p:txBody>
      </p:sp>
      <p:sp>
        <p:nvSpPr>
          <p:cNvPr id="8" name="TextBox 7">
            <a:extLst>
              <a:ext uri="{FF2B5EF4-FFF2-40B4-BE49-F238E27FC236}">
                <a16:creationId xmlns:a16="http://schemas.microsoft.com/office/drawing/2014/main" id="{B2A08222-675A-76A2-E4A5-910010F05FDF}"/>
              </a:ext>
            </a:extLst>
          </p:cNvPr>
          <p:cNvSpPr txBox="1"/>
          <p:nvPr/>
        </p:nvSpPr>
        <p:spPr>
          <a:xfrm>
            <a:off x="360000" y="917338"/>
            <a:ext cx="8147392" cy="369332"/>
          </a:xfrm>
          <a:prstGeom prst="rect">
            <a:avLst/>
          </a:prstGeom>
          <a:noFill/>
        </p:spPr>
        <p:txBody>
          <a:bodyPr wrap="square">
            <a:spAutoFit/>
          </a:bodyPr>
          <a:lstStyle/>
          <a:p>
            <a:r>
              <a:rPr lang="en-GB" dirty="0"/>
              <a:t>Use these prompts to reflect individually or discuss together in your teams.</a:t>
            </a:r>
          </a:p>
        </p:txBody>
      </p:sp>
    </p:spTree>
    <p:extLst>
      <p:ext uri="{BB962C8B-B14F-4D97-AF65-F5344CB8AC3E}">
        <p14:creationId xmlns:p14="http://schemas.microsoft.com/office/powerpoint/2010/main" val="867920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6B62-C77A-B6DA-842D-3E624409724B}"/>
              </a:ext>
            </a:extLst>
          </p:cNvPr>
          <p:cNvSpPr>
            <a:spLocks noGrp="1"/>
          </p:cNvSpPr>
          <p:nvPr>
            <p:ph type="title"/>
          </p:nvPr>
        </p:nvSpPr>
        <p:spPr/>
        <p:txBody>
          <a:bodyPr>
            <a:normAutofit fontScale="90000"/>
          </a:bodyPr>
          <a:lstStyle/>
          <a:p>
            <a:r>
              <a:rPr lang="en-GB" dirty="0"/>
              <a:t>Understanding parents’ and carers’ needs and contexts</a:t>
            </a:r>
          </a:p>
        </p:txBody>
      </p:sp>
      <p:sp>
        <p:nvSpPr>
          <p:cNvPr id="5" name="Text Placeholder 4">
            <a:extLst>
              <a:ext uri="{FF2B5EF4-FFF2-40B4-BE49-F238E27FC236}">
                <a16:creationId xmlns:a16="http://schemas.microsoft.com/office/drawing/2014/main" id="{CB5A8D61-D613-8DDA-20AE-8CC51D5F1837}"/>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709300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E0702-BD92-BC1D-6654-FE1D945B9C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3C92F7-CCD7-D570-B854-DF2C2834F2C7}"/>
              </a:ext>
            </a:extLst>
          </p:cNvPr>
          <p:cNvSpPr>
            <a:spLocks noGrp="1"/>
          </p:cNvSpPr>
          <p:nvPr>
            <p:ph type="title"/>
          </p:nvPr>
        </p:nvSpPr>
        <p:spPr/>
        <p:txBody>
          <a:bodyPr/>
          <a:lstStyle/>
          <a:p>
            <a:r>
              <a:rPr lang="en-GB" dirty="0"/>
              <a:t>Understanding parents’ and carers’ needs and contexts</a:t>
            </a:r>
          </a:p>
        </p:txBody>
      </p:sp>
      <p:sp>
        <p:nvSpPr>
          <p:cNvPr id="3" name="Content Placeholder 2">
            <a:extLst>
              <a:ext uri="{FF2B5EF4-FFF2-40B4-BE49-F238E27FC236}">
                <a16:creationId xmlns:a16="http://schemas.microsoft.com/office/drawing/2014/main" id="{240D48EF-C216-BE76-29B4-8D4872D8FBB4}"/>
              </a:ext>
            </a:extLst>
          </p:cNvPr>
          <p:cNvSpPr>
            <a:spLocks noGrp="1"/>
          </p:cNvSpPr>
          <p:nvPr>
            <p:ph idx="1"/>
          </p:nvPr>
        </p:nvSpPr>
        <p:spPr>
          <a:xfrm>
            <a:off x="370798" y="1522800"/>
            <a:ext cx="8402400" cy="4592538"/>
          </a:xfrm>
        </p:spPr>
        <p:txBody>
          <a:bodyPr>
            <a:normAutofit/>
          </a:bodyPr>
          <a:lstStyle/>
          <a:p>
            <a:pPr>
              <a:lnSpc>
                <a:spcPct val="107000"/>
              </a:lnSpc>
              <a:spcAft>
                <a:spcPts val="800"/>
              </a:spcAft>
            </a:pPr>
            <a:endParaRPr lang="en-GB" dirty="0"/>
          </a:p>
          <a:p>
            <a:pPr>
              <a:lnSpc>
                <a:spcPct val="107000"/>
              </a:lnSpc>
              <a:spcAft>
                <a:spcPts val="800"/>
              </a:spcAft>
            </a:pPr>
            <a:r>
              <a:rPr lang="en-GB" dirty="0"/>
              <a:t>The lack of an appropriate response to parents and carers within the study included practitioners not taking sufficient account of parents’ contexts and vulnerabilities, particularly those who are subject to domestic abuse. </a:t>
            </a:r>
          </a:p>
          <a:p>
            <a:pPr>
              <a:lnSpc>
                <a:spcPct val="107000"/>
              </a:lnSpc>
              <a:spcAft>
                <a:spcPts val="800"/>
              </a:spcAft>
            </a:pPr>
            <a:endParaRPr lang="en-GB" dirty="0"/>
          </a:p>
          <a:p>
            <a:pPr>
              <a:lnSpc>
                <a:spcPct val="107000"/>
              </a:lnSpc>
              <a:spcAft>
                <a:spcPts val="800"/>
              </a:spcAft>
            </a:pPr>
            <a:r>
              <a:rPr lang="en-GB" dirty="0"/>
              <a:t>We also found that practitioners placed an unrealistic burden on parents and carers to protect their children, without giving them the information or support they needed to do this. </a:t>
            </a:r>
          </a:p>
          <a:p>
            <a:pPr>
              <a:lnSpc>
                <a:spcPct val="107000"/>
              </a:lnSpc>
              <a:spcAft>
                <a:spcPts val="800"/>
              </a:spcAft>
            </a:pPr>
            <a:endParaRPr lang="en-GB" dirty="0"/>
          </a:p>
          <a:p>
            <a:pPr>
              <a:lnSpc>
                <a:spcPct val="107000"/>
              </a:lnSpc>
              <a:spcAft>
                <a:spcPts val="800"/>
              </a:spcAft>
            </a:pPr>
            <a:r>
              <a:rPr lang="en-GB" dirty="0"/>
              <a:t>Alongside this, we saw evidence of the lack of support available for parents and carers, both in addressing their own needs and in parenting a child who had been sexually abused.</a:t>
            </a:r>
          </a:p>
        </p:txBody>
      </p:sp>
      <p:sp>
        <p:nvSpPr>
          <p:cNvPr id="4" name="Footer Placeholder 3">
            <a:extLst>
              <a:ext uri="{FF2B5EF4-FFF2-40B4-BE49-F238E27FC236}">
                <a16:creationId xmlns:a16="http://schemas.microsoft.com/office/drawing/2014/main" id="{5599E53A-F8CE-D142-D4BD-BA8216E7B945}"/>
              </a:ext>
            </a:extLst>
          </p:cNvPr>
          <p:cNvSpPr>
            <a:spLocks noGrp="1"/>
          </p:cNvSpPr>
          <p:nvPr>
            <p:ph type="ftr" sz="quarter" idx="11"/>
          </p:nvPr>
        </p:nvSpPr>
        <p:spPr/>
        <p:txBody>
          <a:bodyPr/>
          <a:lstStyle/>
          <a:p>
            <a:r>
              <a:rPr lang="en-GB"/>
              <a:t>National review into safeguarding children within the family environment</a:t>
            </a:r>
            <a:endParaRPr lang="en-GB" dirty="0"/>
          </a:p>
        </p:txBody>
      </p:sp>
      <p:sp>
        <p:nvSpPr>
          <p:cNvPr id="5" name="Date Placeholder 4">
            <a:extLst>
              <a:ext uri="{FF2B5EF4-FFF2-40B4-BE49-F238E27FC236}">
                <a16:creationId xmlns:a16="http://schemas.microsoft.com/office/drawing/2014/main" id="{586E51A7-11D2-5C50-5AC7-8CA1E39279C3}"/>
              </a:ext>
            </a:extLst>
          </p:cNvPr>
          <p:cNvSpPr>
            <a:spLocks noGrp="1"/>
          </p:cNvSpPr>
          <p:nvPr>
            <p:ph type="dt" sz="half" idx="10"/>
          </p:nvPr>
        </p:nvSpPr>
        <p:spPr/>
        <p:txBody>
          <a:bodyPr/>
          <a:lstStyle/>
          <a:p>
            <a:fld id="{8BE75FFA-CCD4-46D7-B6F4-C4D5471C6D3E}" type="datetime1">
              <a:rPr lang="en-GB" smtClean="0"/>
              <a:t>27/02/2026</a:t>
            </a:fld>
            <a:endParaRPr lang="en-GB"/>
          </a:p>
        </p:txBody>
      </p:sp>
      <p:sp>
        <p:nvSpPr>
          <p:cNvPr id="6" name="Slide Number Placeholder 5">
            <a:extLst>
              <a:ext uri="{FF2B5EF4-FFF2-40B4-BE49-F238E27FC236}">
                <a16:creationId xmlns:a16="http://schemas.microsoft.com/office/drawing/2014/main" id="{2B5C1D5A-BF38-3006-0F45-B4348757DBC0}"/>
              </a:ext>
            </a:extLst>
          </p:cNvPr>
          <p:cNvSpPr>
            <a:spLocks noGrp="1"/>
          </p:cNvSpPr>
          <p:nvPr>
            <p:ph type="sldNum" sz="quarter" idx="12"/>
          </p:nvPr>
        </p:nvSpPr>
        <p:spPr/>
        <p:txBody>
          <a:bodyPr/>
          <a:lstStyle/>
          <a:p>
            <a:fld id="{36CE6FAB-1EBD-4B7C-9F52-D167A0873C56}" type="slidenum">
              <a:rPr lang="en-GB" smtClean="0"/>
              <a:pPr/>
              <a:t>13</a:t>
            </a:fld>
            <a:endParaRPr lang="en-GB" dirty="0"/>
          </a:p>
        </p:txBody>
      </p:sp>
    </p:spTree>
    <p:extLst>
      <p:ext uri="{BB962C8B-B14F-4D97-AF65-F5344CB8AC3E}">
        <p14:creationId xmlns:p14="http://schemas.microsoft.com/office/powerpoint/2010/main" val="3693330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2835B-0017-DF9E-67B6-A71671E217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BA5066-7529-EC3A-9750-86F470E70E9E}"/>
              </a:ext>
            </a:extLst>
          </p:cNvPr>
          <p:cNvSpPr>
            <a:spLocks noGrp="1"/>
          </p:cNvSpPr>
          <p:nvPr>
            <p:ph type="title"/>
          </p:nvPr>
        </p:nvSpPr>
        <p:spPr/>
        <p:txBody>
          <a:bodyPr/>
          <a:lstStyle/>
          <a:p>
            <a:r>
              <a:rPr lang="en-GB" dirty="0"/>
              <a:t>Case examples</a:t>
            </a:r>
          </a:p>
        </p:txBody>
      </p:sp>
      <p:sp>
        <p:nvSpPr>
          <p:cNvPr id="3" name="Content Placeholder 2">
            <a:extLst>
              <a:ext uri="{FF2B5EF4-FFF2-40B4-BE49-F238E27FC236}">
                <a16:creationId xmlns:a16="http://schemas.microsoft.com/office/drawing/2014/main" id="{68E9B3A3-E6DF-0FC0-1A0F-E8763113AA0E}"/>
              </a:ext>
            </a:extLst>
          </p:cNvPr>
          <p:cNvSpPr>
            <a:spLocks noGrp="1"/>
          </p:cNvSpPr>
          <p:nvPr>
            <p:ph idx="1"/>
          </p:nvPr>
        </p:nvSpPr>
        <p:spPr>
          <a:xfrm>
            <a:off x="370798" y="1522800"/>
            <a:ext cx="8402400" cy="4592538"/>
          </a:xfrm>
        </p:spPr>
        <p:txBody>
          <a:bodyPr>
            <a:normAutofit lnSpcReduction="10000"/>
          </a:bodyPr>
          <a:lstStyle/>
          <a:p>
            <a:pPr marL="342900" indent="-342900">
              <a:lnSpc>
                <a:spcPct val="107000"/>
              </a:lnSpc>
              <a:spcAft>
                <a:spcPts val="800"/>
              </a:spcAft>
              <a:buFont typeface="+mj-lt"/>
              <a:buAutoNum type="arabicPeriod"/>
            </a:pPr>
            <a:r>
              <a:rPr lang="en-GB" dirty="0"/>
              <a:t>One mother described how her experience of domestic abuse had prevented her from speaking out about her concerns that her child was being sexually abused. However, she had hoped that practitioners would notice </a:t>
            </a:r>
            <a:r>
              <a:rPr lang="en-GB" i="1" dirty="0"/>
              <a:t>“the fear in her eyes” </a:t>
            </a:r>
            <a:r>
              <a:rPr lang="en-GB" dirty="0"/>
              <a:t>and see the </a:t>
            </a:r>
            <a:r>
              <a:rPr lang="en-GB" i="1" dirty="0"/>
              <a:t>“red flags” </a:t>
            </a:r>
            <a:r>
              <a:rPr lang="en-GB" dirty="0"/>
              <a:t>that should have triggered help for her daughter and herself.</a:t>
            </a:r>
          </a:p>
          <a:p>
            <a:pPr marL="342900" indent="-342900">
              <a:lnSpc>
                <a:spcPct val="107000"/>
              </a:lnSpc>
              <a:spcAft>
                <a:spcPts val="800"/>
              </a:spcAft>
              <a:buFont typeface="+mj-lt"/>
              <a:buAutoNum type="arabicPeriod"/>
            </a:pPr>
            <a:r>
              <a:rPr lang="en-GB" dirty="0"/>
              <a:t>One review described how a mother had been asked to sign a working agreement that she would not allow her partner, who had a conviction for child sexual abuse, to live in the family home and that any contact with the children would be supervised. It was subsequently noted that practitioners had placed too much trust in the mother’s ability to uphold the requirements of the working agreement which, in reality, had enabled the perpetrator to continue sexually abusing the children.</a:t>
            </a:r>
          </a:p>
          <a:p>
            <a:pPr marL="342900" indent="-342900">
              <a:lnSpc>
                <a:spcPct val="107000"/>
              </a:lnSpc>
              <a:spcAft>
                <a:spcPts val="800"/>
              </a:spcAft>
              <a:buFont typeface="+mj-lt"/>
              <a:buAutoNum type="arabicPeriod"/>
            </a:pPr>
            <a:r>
              <a:rPr lang="en-GB" dirty="0"/>
              <a:t>Analysis revealed that practitioners did not usually consider and respond to parents’ needs in relation to their race, ethnicity and culture. In 25 reviews, it was known that the parent was from a Black or other minoritised community, yet this was rarely discussed.  </a:t>
            </a:r>
          </a:p>
        </p:txBody>
      </p:sp>
      <p:sp>
        <p:nvSpPr>
          <p:cNvPr id="4" name="Footer Placeholder 3">
            <a:extLst>
              <a:ext uri="{FF2B5EF4-FFF2-40B4-BE49-F238E27FC236}">
                <a16:creationId xmlns:a16="http://schemas.microsoft.com/office/drawing/2014/main" id="{6E97332D-0706-BEAD-C513-D4A9DA93120C}"/>
              </a:ext>
            </a:extLst>
          </p:cNvPr>
          <p:cNvSpPr>
            <a:spLocks noGrp="1"/>
          </p:cNvSpPr>
          <p:nvPr>
            <p:ph type="ftr" sz="quarter" idx="11"/>
          </p:nvPr>
        </p:nvSpPr>
        <p:spPr/>
        <p:txBody>
          <a:bodyPr/>
          <a:lstStyle/>
          <a:p>
            <a:r>
              <a:rPr lang="en-GB"/>
              <a:t>National review into safeguarding children within the family environment</a:t>
            </a:r>
            <a:endParaRPr lang="en-GB" dirty="0"/>
          </a:p>
        </p:txBody>
      </p:sp>
      <p:sp>
        <p:nvSpPr>
          <p:cNvPr id="5" name="Date Placeholder 4">
            <a:extLst>
              <a:ext uri="{FF2B5EF4-FFF2-40B4-BE49-F238E27FC236}">
                <a16:creationId xmlns:a16="http://schemas.microsoft.com/office/drawing/2014/main" id="{1591018B-72DE-0348-9A87-F70310A9A8BF}"/>
              </a:ext>
            </a:extLst>
          </p:cNvPr>
          <p:cNvSpPr>
            <a:spLocks noGrp="1"/>
          </p:cNvSpPr>
          <p:nvPr>
            <p:ph type="dt" sz="half" idx="10"/>
          </p:nvPr>
        </p:nvSpPr>
        <p:spPr/>
        <p:txBody>
          <a:bodyPr/>
          <a:lstStyle/>
          <a:p>
            <a:fld id="{8BE75FFA-CCD4-46D7-B6F4-C4D5471C6D3E}" type="datetime1">
              <a:rPr lang="en-GB" smtClean="0"/>
              <a:t>27/02/2026</a:t>
            </a:fld>
            <a:endParaRPr lang="en-GB"/>
          </a:p>
        </p:txBody>
      </p:sp>
      <p:sp>
        <p:nvSpPr>
          <p:cNvPr id="6" name="Slide Number Placeholder 5">
            <a:extLst>
              <a:ext uri="{FF2B5EF4-FFF2-40B4-BE49-F238E27FC236}">
                <a16:creationId xmlns:a16="http://schemas.microsoft.com/office/drawing/2014/main" id="{7C0164B7-780E-3095-FD18-5F4B98D26810}"/>
              </a:ext>
            </a:extLst>
          </p:cNvPr>
          <p:cNvSpPr>
            <a:spLocks noGrp="1"/>
          </p:cNvSpPr>
          <p:nvPr>
            <p:ph type="sldNum" sz="quarter" idx="12"/>
          </p:nvPr>
        </p:nvSpPr>
        <p:spPr/>
        <p:txBody>
          <a:bodyPr/>
          <a:lstStyle/>
          <a:p>
            <a:fld id="{36CE6FAB-1EBD-4B7C-9F52-D167A0873C56}" type="slidenum">
              <a:rPr lang="en-GB" smtClean="0"/>
              <a:pPr/>
              <a:t>14</a:t>
            </a:fld>
            <a:endParaRPr lang="en-GB" dirty="0"/>
          </a:p>
        </p:txBody>
      </p:sp>
    </p:spTree>
    <p:extLst>
      <p:ext uri="{BB962C8B-B14F-4D97-AF65-F5344CB8AC3E}">
        <p14:creationId xmlns:p14="http://schemas.microsoft.com/office/powerpoint/2010/main" val="2075037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C4A16-E7B2-13DC-2DD6-8C5A9A921E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DEE865-25B4-C84C-DF0B-E2CE124CDA29}"/>
              </a:ext>
            </a:extLst>
          </p:cNvPr>
          <p:cNvSpPr>
            <a:spLocks noGrp="1"/>
          </p:cNvSpPr>
          <p:nvPr>
            <p:ph type="title"/>
          </p:nvPr>
        </p:nvSpPr>
        <p:spPr/>
        <p:txBody>
          <a:bodyPr/>
          <a:lstStyle/>
          <a:p>
            <a:r>
              <a:rPr lang="en-GB" dirty="0"/>
              <a:t>Reflection</a:t>
            </a:r>
            <a:br>
              <a:rPr lang="en-GB" dirty="0"/>
            </a:br>
            <a:endParaRPr lang="en-GB" dirty="0"/>
          </a:p>
        </p:txBody>
      </p:sp>
      <p:sp>
        <p:nvSpPr>
          <p:cNvPr id="3" name="Content Placeholder 2">
            <a:extLst>
              <a:ext uri="{FF2B5EF4-FFF2-40B4-BE49-F238E27FC236}">
                <a16:creationId xmlns:a16="http://schemas.microsoft.com/office/drawing/2014/main" id="{E6E0890F-965F-DD28-ED7E-FB5A47ED9F45}"/>
              </a:ext>
            </a:extLst>
          </p:cNvPr>
          <p:cNvSpPr>
            <a:spLocks noGrp="1"/>
          </p:cNvSpPr>
          <p:nvPr>
            <p:ph idx="1"/>
          </p:nvPr>
        </p:nvSpPr>
        <p:spPr/>
        <p:txBody>
          <a:bodyPr/>
          <a:lstStyle/>
          <a:p>
            <a:pPr marL="171450" indent="-171450">
              <a:lnSpc>
                <a:spcPct val="107000"/>
              </a:lnSpc>
              <a:spcAft>
                <a:spcPts val="800"/>
              </a:spcAft>
              <a:buFont typeface="Arial" panose="020B0604020202020204" pitchFamily="34" charset="0"/>
              <a:buChar char="•"/>
            </a:pPr>
            <a:r>
              <a:rPr lang="en-GB" dirty="0"/>
              <a:t>If you felt intimidated or manipulated in a household where coercive control and male dominance was strong, what support could you access?</a:t>
            </a:r>
          </a:p>
          <a:p>
            <a:pPr>
              <a:lnSpc>
                <a:spcPct val="107000"/>
              </a:lnSpc>
              <a:spcAft>
                <a:spcPts val="800"/>
              </a:spcAft>
            </a:pPr>
            <a:endParaRPr lang="en-GB" dirty="0"/>
          </a:p>
          <a:p>
            <a:pPr marL="171450" indent="-171450">
              <a:lnSpc>
                <a:spcPct val="107000"/>
              </a:lnSpc>
              <a:spcAft>
                <a:spcPts val="800"/>
              </a:spcAft>
              <a:buFont typeface="Arial" panose="020B0604020202020204" pitchFamily="34" charset="0"/>
              <a:buChar char="•"/>
            </a:pPr>
            <a:r>
              <a:rPr lang="en-GB" dirty="0"/>
              <a:t>Do you feel equipped to recognise coercive control within a family environment and respond accordingly? Could you ask parents how participation feels safest for them -  to reduce the risk of causing more damage, albeit non‑intentionally.</a:t>
            </a:r>
          </a:p>
          <a:p>
            <a:pPr>
              <a:lnSpc>
                <a:spcPct val="107000"/>
              </a:lnSpc>
              <a:spcAft>
                <a:spcPts val="800"/>
              </a:spcAft>
            </a:pPr>
            <a:endParaRPr lang="en-GB" dirty="0"/>
          </a:p>
          <a:p>
            <a:pPr marL="171450" indent="-171450">
              <a:lnSpc>
                <a:spcPct val="107000"/>
              </a:lnSpc>
              <a:spcAft>
                <a:spcPts val="800"/>
              </a:spcAft>
              <a:buFont typeface="Arial" panose="020B0604020202020204" pitchFamily="34" charset="0"/>
              <a:buChar char="•"/>
            </a:pPr>
            <a:r>
              <a:rPr lang="en-GB" dirty="0"/>
              <a:t>How well are the specific needs of children, and parents / carers from Black and diverse communities understood and addressed with respect to child sexual abuse within the family environment?</a:t>
            </a:r>
          </a:p>
          <a:p>
            <a:endParaRPr lang="en-GB" dirty="0"/>
          </a:p>
          <a:p>
            <a:endParaRPr lang="en-GB" dirty="0"/>
          </a:p>
        </p:txBody>
      </p:sp>
      <p:sp>
        <p:nvSpPr>
          <p:cNvPr id="4" name="Footer Placeholder 3">
            <a:extLst>
              <a:ext uri="{FF2B5EF4-FFF2-40B4-BE49-F238E27FC236}">
                <a16:creationId xmlns:a16="http://schemas.microsoft.com/office/drawing/2014/main" id="{926E683E-2BD1-CA38-D6EF-BFF9F2794EE5}"/>
              </a:ext>
            </a:extLst>
          </p:cNvPr>
          <p:cNvSpPr>
            <a:spLocks noGrp="1"/>
          </p:cNvSpPr>
          <p:nvPr>
            <p:ph type="ftr" sz="quarter" idx="11"/>
          </p:nvPr>
        </p:nvSpPr>
        <p:spPr/>
        <p:txBody>
          <a:bodyPr/>
          <a:lstStyle/>
          <a:p>
            <a:r>
              <a:rPr lang="en-GB"/>
              <a:t>National review into safeguarding children within the family environment</a:t>
            </a:r>
            <a:endParaRPr lang="en-GB" dirty="0"/>
          </a:p>
        </p:txBody>
      </p:sp>
      <p:sp>
        <p:nvSpPr>
          <p:cNvPr id="5" name="Date Placeholder 4">
            <a:extLst>
              <a:ext uri="{FF2B5EF4-FFF2-40B4-BE49-F238E27FC236}">
                <a16:creationId xmlns:a16="http://schemas.microsoft.com/office/drawing/2014/main" id="{019648AA-389B-3AC3-12B2-3107090474BC}"/>
              </a:ext>
            </a:extLst>
          </p:cNvPr>
          <p:cNvSpPr>
            <a:spLocks noGrp="1"/>
          </p:cNvSpPr>
          <p:nvPr>
            <p:ph type="dt" sz="half" idx="10"/>
          </p:nvPr>
        </p:nvSpPr>
        <p:spPr/>
        <p:txBody>
          <a:bodyPr/>
          <a:lstStyle/>
          <a:p>
            <a:fld id="{C30BF50E-BD11-4733-AFFB-A9A5DE51174B}" type="datetime1">
              <a:rPr lang="en-GB" smtClean="0"/>
              <a:t>27/02/2026</a:t>
            </a:fld>
            <a:endParaRPr lang="en-GB"/>
          </a:p>
        </p:txBody>
      </p:sp>
      <p:sp>
        <p:nvSpPr>
          <p:cNvPr id="6" name="Slide Number Placeholder 5">
            <a:extLst>
              <a:ext uri="{FF2B5EF4-FFF2-40B4-BE49-F238E27FC236}">
                <a16:creationId xmlns:a16="http://schemas.microsoft.com/office/drawing/2014/main" id="{B1F39E47-DE8F-40A2-7640-C73D285BF9D1}"/>
              </a:ext>
            </a:extLst>
          </p:cNvPr>
          <p:cNvSpPr>
            <a:spLocks noGrp="1"/>
          </p:cNvSpPr>
          <p:nvPr>
            <p:ph type="sldNum" sz="quarter" idx="12"/>
          </p:nvPr>
        </p:nvSpPr>
        <p:spPr/>
        <p:txBody>
          <a:bodyPr/>
          <a:lstStyle/>
          <a:p>
            <a:fld id="{36CE6FAB-1EBD-4B7C-9F52-D167A0873C56}" type="slidenum">
              <a:rPr lang="en-GB" smtClean="0"/>
              <a:pPr/>
              <a:t>15</a:t>
            </a:fld>
            <a:endParaRPr lang="en-GB" dirty="0"/>
          </a:p>
        </p:txBody>
      </p:sp>
      <p:sp>
        <p:nvSpPr>
          <p:cNvPr id="8" name="TextBox 7">
            <a:extLst>
              <a:ext uri="{FF2B5EF4-FFF2-40B4-BE49-F238E27FC236}">
                <a16:creationId xmlns:a16="http://schemas.microsoft.com/office/drawing/2014/main" id="{51191F8C-E7A2-CF0D-42A5-AB84B510C660}"/>
              </a:ext>
            </a:extLst>
          </p:cNvPr>
          <p:cNvSpPr txBox="1"/>
          <p:nvPr/>
        </p:nvSpPr>
        <p:spPr>
          <a:xfrm>
            <a:off x="360000" y="917338"/>
            <a:ext cx="8147392" cy="369332"/>
          </a:xfrm>
          <a:prstGeom prst="rect">
            <a:avLst/>
          </a:prstGeom>
          <a:noFill/>
        </p:spPr>
        <p:txBody>
          <a:bodyPr wrap="square">
            <a:spAutoFit/>
          </a:bodyPr>
          <a:lstStyle/>
          <a:p>
            <a:r>
              <a:rPr lang="en-GB" dirty="0"/>
              <a:t>Use these prompts to reflect individually or discuss together in your teams.</a:t>
            </a:r>
          </a:p>
        </p:txBody>
      </p:sp>
    </p:spTree>
    <p:extLst>
      <p:ext uri="{BB962C8B-B14F-4D97-AF65-F5344CB8AC3E}">
        <p14:creationId xmlns:p14="http://schemas.microsoft.com/office/powerpoint/2010/main" val="2849667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FDB54-78CB-8537-49DF-28DC60C62ABE}"/>
              </a:ext>
            </a:extLst>
          </p:cNvPr>
          <p:cNvSpPr>
            <a:spLocks noGrp="1"/>
          </p:cNvSpPr>
          <p:nvPr>
            <p:ph type="title"/>
          </p:nvPr>
        </p:nvSpPr>
        <p:spPr/>
        <p:txBody>
          <a:bodyPr>
            <a:normAutofit fontScale="90000"/>
          </a:bodyPr>
          <a:lstStyle/>
          <a:p>
            <a:r>
              <a:rPr lang="en-GB" dirty="0"/>
              <a:t>Identifying signs, understanding risk and raising concerns</a:t>
            </a:r>
          </a:p>
        </p:txBody>
      </p:sp>
      <p:sp>
        <p:nvSpPr>
          <p:cNvPr id="3" name="Text Placeholder 2">
            <a:extLst>
              <a:ext uri="{FF2B5EF4-FFF2-40B4-BE49-F238E27FC236}">
                <a16:creationId xmlns:a16="http://schemas.microsoft.com/office/drawing/2014/main" id="{76BF3C4F-8333-99F8-3DAB-F42180C4518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320883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5CD9B-97A7-6D5F-CE2D-B6C68BDE9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B65F54-DBC3-18A9-28C7-DC4CFF1FECE3}"/>
              </a:ext>
            </a:extLst>
          </p:cNvPr>
          <p:cNvSpPr>
            <a:spLocks noGrp="1"/>
          </p:cNvSpPr>
          <p:nvPr>
            <p:ph type="title"/>
          </p:nvPr>
        </p:nvSpPr>
        <p:spPr/>
        <p:txBody>
          <a:bodyPr/>
          <a:lstStyle/>
          <a:p>
            <a:r>
              <a:rPr lang="en-GB" dirty="0"/>
              <a:t>Identifying signs, understanding risk and raising concerns</a:t>
            </a:r>
          </a:p>
        </p:txBody>
      </p:sp>
      <p:sp>
        <p:nvSpPr>
          <p:cNvPr id="3" name="Content Placeholder 2">
            <a:extLst>
              <a:ext uri="{FF2B5EF4-FFF2-40B4-BE49-F238E27FC236}">
                <a16:creationId xmlns:a16="http://schemas.microsoft.com/office/drawing/2014/main" id="{B9FAD92C-6010-36B6-D527-75740B700DD9}"/>
              </a:ext>
            </a:extLst>
          </p:cNvPr>
          <p:cNvSpPr>
            <a:spLocks noGrp="1"/>
          </p:cNvSpPr>
          <p:nvPr>
            <p:ph idx="1"/>
          </p:nvPr>
        </p:nvSpPr>
        <p:spPr>
          <a:xfrm>
            <a:off x="370798" y="1522800"/>
            <a:ext cx="8402400" cy="4592538"/>
          </a:xfrm>
        </p:spPr>
        <p:txBody>
          <a:bodyPr>
            <a:normAutofit/>
          </a:bodyPr>
          <a:lstStyle/>
          <a:p>
            <a:pPr>
              <a:lnSpc>
                <a:spcPct val="107000"/>
              </a:lnSpc>
              <a:spcAft>
                <a:spcPts val="800"/>
              </a:spcAft>
            </a:pPr>
            <a:endParaRPr lang="en-GB" dirty="0"/>
          </a:p>
          <a:p>
            <a:pPr>
              <a:lnSpc>
                <a:spcPct val="107000"/>
              </a:lnSpc>
              <a:spcAft>
                <a:spcPts val="800"/>
              </a:spcAft>
            </a:pPr>
            <a:r>
              <a:rPr lang="en-GB" dirty="0"/>
              <a:t>There were several challenges for practitioners in identifying signs of intrafamilial child sexual abuse and understanding risk from family members who were known or suspected to pose sexual risk to children. </a:t>
            </a:r>
          </a:p>
          <a:p>
            <a:pPr>
              <a:lnSpc>
                <a:spcPct val="107000"/>
              </a:lnSpc>
              <a:spcAft>
                <a:spcPts val="800"/>
              </a:spcAft>
            </a:pPr>
            <a:endParaRPr lang="en-GB" dirty="0"/>
          </a:p>
          <a:p>
            <a:pPr>
              <a:lnSpc>
                <a:spcPct val="107000"/>
              </a:lnSpc>
              <a:spcAft>
                <a:spcPts val="800"/>
              </a:spcAft>
            </a:pPr>
            <a:r>
              <a:rPr lang="en-GB" dirty="0"/>
              <a:t>The analysis highlighted barriers that prevent practitioners from raising concerns of intrafamilial child sexual abuse highlighting a systemic failure across all services to recognise and respond when children are at risk of, or are already, being sexually abused by someone in their family environment.</a:t>
            </a:r>
          </a:p>
        </p:txBody>
      </p:sp>
      <p:sp>
        <p:nvSpPr>
          <p:cNvPr id="4" name="Footer Placeholder 3">
            <a:extLst>
              <a:ext uri="{FF2B5EF4-FFF2-40B4-BE49-F238E27FC236}">
                <a16:creationId xmlns:a16="http://schemas.microsoft.com/office/drawing/2014/main" id="{4170A469-26DA-E86D-40B2-9114991BA99B}"/>
              </a:ext>
            </a:extLst>
          </p:cNvPr>
          <p:cNvSpPr>
            <a:spLocks noGrp="1"/>
          </p:cNvSpPr>
          <p:nvPr>
            <p:ph type="ftr" sz="quarter" idx="11"/>
          </p:nvPr>
        </p:nvSpPr>
        <p:spPr/>
        <p:txBody>
          <a:bodyPr/>
          <a:lstStyle/>
          <a:p>
            <a:r>
              <a:rPr lang="en-GB"/>
              <a:t>National review into safeguarding children within the family environment</a:t>
            </a:r>
            <a:endParaRPr lang="en-GB" dirty="0"/>
          </a:p>
        </p:txBody>
      </p:sp>
      <p:sp>
        <p:nvSpPr>
          <p:cNvPr id="5" name="Date Placeholder 4">
            <a:extLst>
              <a:ext uri="{FF2B5EF4-FFF2-40B4-BE49-F238E27FC236}">
                <a16:creationId xmlns:a16="http://schemas.microsoft.com/office/drawing/2014/main" id="{506191B9-3EB7-1BF4-2737-167714E9682D}"/>
              </a:ext>
            </a:extLst>
          </p:cNvPr>
          <p:cNvSpPr>
            <a:spLocks noGrp="1"/>
          </p:cNvSpPr>
          <p:nvPr>
            <p:ph type="dt" sz="half" idx="10"/>
          </p:nvPr>
        </p:nvSpPr>
        <p:spPr/>
        <p:txBody>
          <a:bodyPr/>
          <a:lstStyle/>
          <a:p>
            <a:fld id="{8BE75FFA-CCD4-46D7-B6F4-C4D5471C6D3E}" type="datetime1">
              <a:rPr lang="en-GB" smtClean="0"/>
              <a:t>27/02/2026</a:t>
            </a:fld>
            <a:endParaRPr lang="en-GB"/>
          </a:p>
        </p:txBody>
      </p:sp>
      <p:sp>
        <p:nvSpPr>
          <p:cNvPr id="6" name="Slide Number Placeholder 5">
            <a:extLst>
              <a:ext uri="{FF2B5EF4-FFF2-40B4-BE49-F238E27FC236}">
                <a16:creationId xmlns:a16="http://schemas.microsoft.com/office/drawing/2014/main" id="{F0FD8948-92BA-5DEF-0D1C-E71CB4A3E562}"/>
              </a:ext>
            </a:extLst>
          </p:cNvPr>
          <p:cNvSpPr>
            <a:spLocks noGrp="1"/>
          </p:cNvSpPr>
          <p:nvPr>
            <p:ph type="sldNum" sz="quarter" idx="12"/>
          </p:nvPr>
        </p:nvSpPr>
        <p:spPr/>
        <p:txBody>
          <a:bodyPr/>
          <a:lstStyle/>
          <a:p>
            <a:fld id="{36CE6FAB-1EBD-4B7C-9F52-D167A0873C56}" type="slidenum">
              <a:rPr lang="en-GB" smtClean="0"/>
              <a:pPr/>
              <a:t>17</a:t>
            </a:fld>
            <a:endParaRPr lang="en-GB" dirty="0"/>
          </a:p>
        </p:txBody>
      </p:sp>
    </p:spTree>
    <p:extLst>
      <p:ext uri="{BB962C8B-B14F-4D97-AF65-F5344CB8AC3E}">
        <p14:creationId xmlns:p14="http://schemas.microsoft.com/office/powerpoint/2010/main" val="304815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3BDBB-A36B-35A9-9924-D24F1480E5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2EF0EA-37C5-1626-E0CA-A4B6D23922D4}"/>
              </a:ext>
            </a:extLst>
          </p:cNvPr>
          <p:cNvSpPr>
            <a:spLocks noGrp="1"/>
          </p:cNvSpPr>
          <p:nvPr>
            <p:ph type="title"/>
          </p:nvPr>
        </p:nvSpPr>
        <p:spPr/>
        <p:txBody>
          <a:bodyPr/>
          <a:lstStyle/>
          <a:p>
            <a:r>
              <a:rPr lang="en-GB" dirty="0"/>
              <a:t>Case examples</a:t>
            </a:r>
          </a:p>
        </p:txBody>
      </p:sp>
      <p:sp>
        <p:nvSpPr>
          <p:cNvPr id="3" name="Content Placeholder 2">
            <a:extLst>
              <a:ext uri="{FF2B5EF4-FFF2-40B4-BE49-F238E27FC236}">
                <a16:creationId xmlns:a16="http://schemas.microsoft.com/office/drawing/2014/main" id="{093FEF02-9804-F7B6-8996-24015DB50C81}"/>
              </a:ext>
            </a:extLst>
          </p:cNvPr>
          <p:cNvSpPr>
            <a:spLocks noGrp="1"/>
          </p:cNvSpPr>
          <p:nvPr>
            <p:ph idx="1"/>
          </p:nvPr>
        </p:nvSpPr>
        <p:spPr>
          <a:xfrm>
            <a:off x="370798" y="1130531"/>
            <a:ext cx="8402400" cy="4984807"/>
          </a:xfrm>
        </p:spPr>
        <p:txBody>
          <a:bodyPr>
            <a:normAutofit fontScale="92500" lnSpcReduction="10000"/>
          </a:bodyPr>
          <a:lstStyle/>
          <a:p>
            <a:pPr marL="342900" indent="-342900">
              <a:lnSpc>
                <a:spcPct val="107000"/>
              </a:lnSpc>
              <a:spcAft>
                <a:spcPts val="800"/>
              </a:spcAft>
              <a:buFont typeface="+mj-lt"/>
              <a:buAutoNum type="arabicPeriod"/>
            </a:pPr>
            <a:r>
              <a:rPr lang="en-GB" dirty="0"/>
              <a:t>In a review featuring the sexual abuse of a baby, the health visitor was unaware that an adult in the family had downloaded images of child sexual abuse and was therefore not concerned when the mother reported that the child was “grinding the floor” (a form of sexualised behaviour), telling her that this was normal child development.</a:t>
            </a:r>
          </a:p>
          <a:p>
            <a:pPr marL="342900" indent="-342900">
              <a:lnSpc>
                <a:spcPct val="107000"/>
              </a:lnSpc>
              <a:spcAft>
                <a:spcPts val="800"/>
              </a:spcAft>
              <a:buFont typeface="+mj-lt"/>
              <a:buAutoNum type="arabicPeriod"/>
            </a:pPr>
            <a:r>
              <a:rPr lang="en-GB" dirty="0"/>
              <a:t>In one review, practitioners did not consider that a family member, who was known to have accessed images of child sexual abuse online, posed any risk to their own children on the basis that the images they had accessed were of children of a different sex or age.  </a:t>
            </a:r>
          </a:p>
          <a:p>
            <a:pPr marL="342900" indent="-342900">
              <a:lnSpc>
                <a:spcPct val="107000"/>
              </a:lnSpc>
              <a:spcAft>
                <a:spcPts val="800"/>
              </a:spcAft>
              <a:buFont typeface="+mj-lt"/>
              <a:buAutoNum type="arabicPeriod"/>
            </a:pPr>
            <a:r>
              <a:rPr lang="en-GB" dirty="0"/>
              <a:t>One review featured a child, who had been subject to 8 assessments over a 9‑year period. Initial concerns were around neglect. By the second assessment it was known that the stepfather had a conviction for sexual offences. However, information about these offences was not sought and he agreed to move out of the home permanently.  Further assessments followed referrals from friends and neighbours expressing concern that the child continued to have contact with this man, including overnight stays. Each incident was explored, and professionals accepted reassurances that the concerns were mistaken. Action was only taken when the child disclosed years of sexual abuse by her stepfather.</a:t>
            </a:r>
          </a:p>
        </p:txBody>
      </p:sp>
      <p:sp>
        <p:nvSpPr>
          <p:cNvPr id="4" name="Footer Placeholder 3">
            <a:extLst>
              <a:ext uri="{FF2B5EF4-FFF2-40B4-BE49-F238E27FC236}">
                <a16:creationId xmlns:a16="http://schemas.microsoft.com/office/drawing/2014/main" id="{B1F2D2B5-265F-75CF-C4BC-A378C92F8424}"/>
              </a:ext>
            </a:extLst>
          </p:cNvPr>
          <p:cNvSpPr>
            <a:spLocks noGrp="1"/>
          </p:cNvSpPr>
          <p:nvPr>
            <p:ph type="ftr" sz="quarter" idx="11"/>
          </p:nvPr>
        </p:nvSpPr>
        <p:spPr/>
        <p:txBody>
          <a:bodyPr/>
          <a:lstStyle/>
          <a:p>
            <a:r>
              <a:rPr lang="en-GB"/>
              <a:t>National review into safeguarding children within the family environment</a:t>
            </a:r>
            <a:endParaRPr lang="en-GB" dirty="0"/>
          </a:p>
        </p:txBody>
      </p:sp>
      <p:sp>
        <p:nvSpPr>
          <p:cNvPr id="5" name="Date Placeholder 4">
            <a:extLst>
              <a:ext uri="{FF2B5EF4-FFF2-40B4-BE49-F238E27FC236}">
                <a16:creationId xmlns:a16="http://schemas.microsoft.com/office/drawing/2014/main" id="{C5E77CA0-7B6D-D35A-EA12-55F3D5B36DC9}"/>
              </a:ext>
            </a:extLst>
          </p:cNvPr>
          <p:cNvSpPr>
            <a:spLocks noGrp="1"/>
          </p:cNvSpPr>
          <p:nvPr>
            <p:ph type="dt" sz="half" idx="10"/>
          </p:nvPr>
        </p:nvSpPr>
        <p:spPr/>
        <p:txBody>
          <a:bodyPr/>
          <a:lstStyle/>
          <a:p>
            <a:fld id="{8BE75FFA-CCD4-46D7-B6F4-C4D5471C6D3E}" type="datetime1">
              <a:rPr lang="en-GB" smtClean="0"/>
              <a:t>27/02/2026</a:t>
            </a:fld>
            <a:endParaRPr lang="en-GB"/>
          </a:p>
        </p:txBody>
      </p:sp>
      <p:sp>
        <p:nvSpPr>
          <p:cNvPr id="6" name="Slide Number Placeholder 5">
            <a:extLst>
              <a:ext uri="{FF2B5EF4-FFF2-40B4-BE49-F238E27FC236}">
                <a16:creationId xmlns:a16="http://schemas.microsoft.com/office/drawing/2014/main" id="{2C243606-FFF2-BC0F-9339-444E88203E4C}"/>
              </a:ext>
            </a:extLst>
          </p:cNvPr>
          <p:cNvSpPr>
            <a:spLocks noGrp="1"/>
          </p:cNvSpPr>
          <p:nvPr>
            <p:ph type="sldNum" sz="quarter" idx="12"/>
          </p:nvPr>
        </p:nvSpPr>
        <p:spPr/>
        <p:txBody>
          <a:bodyPr/>
          <a:lstStyle/>
          <a:p>
            <a:fld id="{36CE6FAB-1EBD-4B7C-9F52-D167A0873C56}" type="slidenum">
              <a:rPr lang="en-GB" smtClean="0"/>
              <a:pPr/>
              <a:t>18</a:t>
            </a:fld>
            <a:endParaRPr lang="en-GB" dirty="0"/>
          </a:p>
        </p:txBody>
      </p:sp>
    </p:spTree>
    <p:extLst>
      <p:ext uri="{BB962C8B-B14F-4D97-AF65-F5344CB8AC3E}">
        <p14:creationId xmlns:p14="http://schemas.microsoft.com/office/powerpoint/2010/main" val="2286979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27E08-88BC-5E01-FC74-1DFAB2586B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F6FC67-355D-C05B-2449-FC142859C709}"/>
              </a:ext>
            </a:extLst>
          </p:cNvPr>
          <p:cNvSpPr>
            <a:spLocks noGrp="1"/>
          </p:cNvSpPr>
          <p:nvPr>
            <p:ph type="title"/>
          </p:nvPr>
        </p:nvSpPr>
        <p:spPr/>
        <p:txBody>
          <a:bodyPr/>
          <a:lstStyle/>
          <a:p>
            <a:r>
              <a:rPr lang="en-GB" dirty="0"/>
              <a:t>Reflection</a:t>
            </a:r>
            <a:br>
              <a:rPr lang="en-GB" dirty="0"/>
            </a:br>
            <a:endParaRPr lang="en-GB" dirty="0"/>
          </a:p>
        </p:txBody>
      </p:sp>
      <p:sp>
        <p:nvSpPr>
          <p:cNvPr id="3" name="Content Placeholder 2">
            <a:extLst>
              <a:ext uri="{FF2B5EF4-FFF2-40B4-BE49-F238E27FC236}">
                <a16:creationId xmlns:a16="http://schemas.microsoft.com/office/drawing/2014/main" id="{685AD403-0E6D-B527-6CE3-94F54056DC9C}"/>
              </a:ext>
            </a:extLst>
          </p:cNvPr>
          <p:cNvSpPr>
            <a:spLocks noGrp="1"/>
          </p:cNvSpPr>
          <p:nvPr>
            <p:ph idx="1"/>
          </p:nvPr>
        </p:nvSpPr>
        <p:spPr/>
        <p:txBody>
          <a:bodyPr/>
          <a:lstStyle/>
          <a:p>
            <a:pPr marL="285750" indent="-285750">
              <a:buFont typeface="Arial" panose="020B0604020202020204" pitchFamily="34" charset="0"/>
              <a:buChar char="•"/>
            </a:pPr>
            <a:r>
              <a:rPr lang="en-GB" dirty="0"/>
              <a:t>What could you do differently in your practice to enhance the management of risk posed by known offenders? </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Reflecting on your own area, are there any agencies that you struggle to engage with?  Why is that and what can be done to improve that working practice? </a:t>
            </a:r>
          </a:p>
          <a:p>
            <a:pPr lvl="0"/>
            <a:endParaRPr lang="en-GB" dirty="0"/>
          </a:p>
          <a:p>
            <a:pPr marL="285750" indent="-285750">
              <a:buFont typeface="Arial" panose="020B0604020202020204" pitchFamily="34" charset="0"/>
              <a:buChar char="•"/>
            </a:pPr>
            <a:r>
              <a:rPr lang="en-US" dirty="0"/>
              <a:t>Could any civil orders and / or other measures be considered to effectively manage the risk from persons of concern? </a:t>
            </a:r>
            <a:endParaRPr lang="en-GB" dirty="0"/>
          </a:p>
          <a:p>
            <a:endParaRPr lang="en-GB" dirty="0"/>
          </a:p>
          <a:p>
            <a:endParaRPr lang="en-GB" dirty="0"/>
          </a:p>
        </p:txBody>
      </p:sp>
      <p:sp>
        <p:nvSpPr>
          <p:cNvPr id="4" name="Footer Placeholder 3">
            <a:extLst>
              <a:ext uri="{FF2B5EF4-FFF2-40B4-BE49-F238E27FC236}">
                <a16:creationId xmlns:a16="http://schemas.microsoft.com/office/drawing/2014/main" id="{38722515-3FDA-4AC1-BD28-E72069017239}"/>
              </a:ext>
            </a:extLst>
          </p:cNvPr>
          <p:cNvSpPr>
            <a:spLocks noGrp="1"/>
          </p:cNvSpPr>
          <p:nvPr>
            <p:ph type="ftr" sz="quarter" idx="11"/>
          </p:nvPr>
        </p:nvSpPr>
        <p:spPr/>
        <p:txBody>
          <a:bodyPr/>
          <a:lstStyle/>
          <a:p>
            <a:r>
              <a:rPr lang="en-GB"/>
              <a:t>National review into safeguarding children within the family environment</a:t>
            </a:r>
            <a:endParaRPr lang="en-GB" dirty="0"/>
          </a:p>
        </p:txBody>
      </p:sp>
      <p:sp>
        <p:nvSpPr>
          <p:cNvPr id="5" name="Date Placeholder 4">
            <a:extLst>
              <a:ext uri="{FF2B5EF4-FFF2-40B4-BE49-F238E27FC236}">
                <a16:creationId xmlns:a16="http://schemas.microsoft.com/office/drawing/2014/main" id="{C8DD26B6-8C70-B659-22B0-BBA00C2C22E7}"/>
              </a:ext>
            </a:extLst>
          </p:cNvPr>
          <p:cNvSpPr>
            <a:spLocks noGrp="1"/>
          </p:cNvSpPr>
          <p:nvPr>
            <p:ph type="dt" sz="half" idx="10"/>
          </p:nvPr>
        </p:nvSpPr>
        <p:spPr/>
        <p:txBody>
          <a:bodyPr/>
          <a:lstStyle/>
          <a:p>
            <a:fld id="{C30BF50E-BD11-4733-AFFB-A9A5DE51174B}" type="datetime1">
              <a:rPr lang="en-GB" smtClean="0"/>
              <a:t>27/02/2026</a:t>
            </a:fld>
            <a:endParaRPr lang="en-GB"/>
          </a:p>
        </p:txBody>
      </p:sp>
      <p:sp>
        <p:nvSpPr>
          <p:cNvPr id="6" name="Slide Number Placeholder 5">
            <a:extLst>
              <a:ext uri="{FF2B5EF4-FFF2-40B4-BE49-F238E27FC236}">
                <a16:creationId xmlns:a16="http://schemas.microsoft.com/office/drawing/2014/main" id="{E622779C-2015-3B91-3B81-5B239F7DFF04}"/>
              </a:ext>
            </a:extLst>
          </p:cNvPr>
          <p:cNvSpPr>
            <a:spLocks noGrp="1"/>
          </p:cNvSpPr>
          <p:nvPr>
            <p:ph type="sldNum" sz="quarter" idx="12"/>
          </p:nvPr>
        </p:nvSpPr>
        <p:spPr/>
        <p:txBody>
          <a:bodyPr/>
          <a:lstStyle/>
          <a:p>
            <a:fld id="{36CE6FAB-1EBD-4B7C-9F52-D167A0873C56}" type="slidenum">
              <a:rPr lang="en-GB" smtClean="0"/>
              <a:pPr/>
              <a:t>19</a:t>
            </a:fld>
            <a:endParaRPr lang="en-GB" dirty="0"/>
          </a:p>
        </p:txBody>
      </p:sp>
      <p:sp>
        <p:nvSpPr>
          <p:cNvPr id="8" name="TextBox 7">
            <a:extLst>
              <a:ext uri="{FF2B5EF4-FFF2-40B4-BE49-F238E27FC236}">
                <a16:creationId xmlns:a16="http://schemas.microsoft.com/office/drawing/2014/main" id="{CD344873-9E3C-C2DD-D0BB-026F4DD3E18D}"/>
              </a:ext>
            </a:extLst>
          </p:cNvPr>
          <p:cNvSpPr txBox="1"/>
          <p:nvPr/>
        </p:nvSpPr>
        <p:spPr>
          <a:xfrm>
            <a:off x="360000" y="917338"/>
            <a:ext cx="8147392" cy="369332"/>
          </a:xfrm>
          <a:prstGeom prst="rect">
            <a:avLst/>
          </a:prstGeom>
          <a:noFill/>
        </p:spPr>
        <p:txBody>
          <a:bodyPr wrap="square">
            <a:spAutoFit/>
          </a:bodyPr>
          <a:lstStyle/>
          <a:p>
            <a:r>
              <a:rPr lang="en-GB" dirty="0"/>
              <a:t>Use these prompts to reflect individually or discuss together in your teams.</a:t>
            </a:r>
          </a:p>
        </p:txBody>
      </p:sp>
    </p:spTree>
    <p:extLst>
      <p:ext uri="{BB962C8B-B14F-4D97-AF65-F5344CB8AC3E}">
        <p14:creationId xmlns:p14="http://schemas.microsoft.com/office/powerpoint/2010/main" val="54825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F3CC1-CD6D-86C0-45A9-FCDBE2CAF5BA}"/>
              </a:ext>
            </a:extLst>
          </p:cNvPr>
          <p:cNvSpPr>
            <a:spLocks noGrp="1"/>
          </p:cNvSpPr>
          <p:nvPr>
            <p:ph type="title"/>
          </p:nvPr>
        </p:nvSpPr>
        <p:spPr>
          <a:xfrm>
            <a:off x="360000" y="558547"/>
            <a:ext cx="8301600" cy="2335124"/>
          </a:xfrm>
        </p:spPr>
        <p:txBody>
          <a:bodyPr>
            <a:normAutofit/>
          </a:bodyPr>
          <a:lstStyle/>
          <a:p>
            <a:pPr algn="ctr"/>
            <a:r>
              <a:rPr lang="en-GB" dirty="0"/>
              <a:t>“I couldn’t talk about the sexual abuse. </a:t>
            </a:r>
            <a:br>
              <a:rPr lang="en-GB" dirty="0"/>
            </a:br>
            <a:r>
              <a:rPr lang="en-GB" dirty="0"/>
              <a:t>It was too difficult. I wanted them all to notice &amp; to ask me what was going on.”</a:t>
            </a:r>
            <a:br>
              <a:rPr lang="en-GB" dirty="0"/>
            </a:br>
            <a:endParaRPr lang="en-GB" dirty="0"/>
          </a:p>
        </p:txBody>
      </p:sp>
      <p:sp>
        <p:nvSpPr>
          <p:cNvPr id="3" name="Content Placeholder 2">
            <a:extLst>
              <a:ext uri="{FF2B5EF4-FFF2-40B4-BE49-F238E27FC236}">
                <a16:creationId xmlns:a16="http://schemas.microsoft.com/office/drawing/2014/main" id="{50DF39B4-B9B2-E357-2965-F675DC120A0C}"/>
              </a:ext>
            </a:extLst>
          </p:cNvPr>
          <p:cNvSpPr>
            <a:spLocks noGrp="1"/>
          </p:cNvSpPr>
          <p:nvPr>
            <p:ph idx="1"/>
          </p:nvPr>
        </p:nvSpPr>
        <p:spPr>
          <a:xfrm>
            <a:off x="370798" y="2650602"/>
            <a:ext cx="8402400" cy="3464735"/>
          </a:xfrm>
        </p:spPr>
        <p:txBody>
          <a:bodyPr>
            <a:normAutofit fontScale="92500" lnSpcReduction="10000"/>
          </a:bodyPr>
          <a:lstStyle/>
          <a:p>
            <a:r>
              <a:rPr lang="en-GB" dirty="0"/>
              <a:t>This presentation is aimed at multi-agency child safeguarding practitioners to encourage reflection and learning from the national Child Safeguarding Practice Review about Child Sexual Abuse within the Family Environment.</a:t>
            </a:r>
          </a:p>
          <a:p>
            <a:endParaRPr lang="en-GB" dirty="0"/>
          </a:p>
          <a:p>
            <a:r>
              <a:rPr lang="en-GB" dirty="0"/>
              <a:t>The voices and testimonies of children at the heart of the review make clear that we cannot ignore the reality of sexual abuse that children are experiencing.</a:t>
            </a:r>
          </a:p>
          <a:p>
            <a:endParaRPr lang="en-GB" dirty="0"/>
          </a:p>
          <a:p>
            <a:r>
              <a:rPr lang="en-GB" dirty="0"/>
              <a:t>To start with: challenge yourself, reflect, and ask,                         </a:t>
            </a:r>
          </a:p>
          <a:p>
            <a:endParaRPr lang="en-GB" dirty="0"/>
          </a:p>
          <a:p>
            <a:r>
              <a:rPr lang="en-GB" b="1" dirty="0"/>
              <a:t>“Do I know how to spot the signs of sexual abuse within families and how can I create safe opportunities for children to share what they cannot say outright?”</a:t>
            </a:r>
          </a:p>
        </p:txBody>
      </p:sp>
      <p:sp>
        <p:nvSpPr>
          <p:cNvPr id="4" name="Footer Placeholder 3">
            <a:extLst>
              <a:ext uri="{FF2B5EF4-FFF2-40B4-BE49-F238E27FC236}">
                <a16:creationId xmlns:a16="http://schemas.microsoft.com/office/drawing/2014/main" id="{62A8DDF6-734A-C6A1-D1A7-E4BEB1A15825}"/>
              </a:ext>
            </a:extLst>
          </p:cNvPr>
          <p:cNvSpPr>
            <a:spLocks noGrp="1"/>
          </p:cNvSpPr>
          <p:nvPr>
            <p:ph type="ftr" sz="quarter" idx="11"/>
          </p:nvPr>
        </p:nvSpPr>
        <p:spPr/>
        <p:txBody>
          <a:bodyPr/>
          <a:lstStyle/>
          <a:p>
            <a:r>
              <a:rPr lang="en-GB"/>
              <a:t>National review into safeguarding children within the family environment</a:t>
            </a:r>
            <a:endParaRPr lang="en-GB" dirty="0"/>
          </a:p>
        </p:txBody>
      </p:sp>
      <p:sp>
        <p:nvSpPr>
          <p:cNvPr id="5" name="Date Placeholder 4">
            <a:extLst>
              <a:ext uri="{FF2B5EF4-FFF2-40B4-BE49-F238E27FC236}">
                <a16:creationId xmlns:a16="http://schemas.microsoft.com/office/drawing/2014/main" id="{495F3901-25CF-63AE-4EAF-4D406F58DE60}"/>
              </a:ext>
            </a:extLst>
          </p:cNvPr>
          <p:cNvSpPr>
            <a:spLocks noGrp="1"/>
          </p:cNvSpPr>
          <p:nvPr>
            <p:ph type="dt" sz="half" idx="10"/>
          </p:nvPr>
        </p:nvSpPr>
        <p:spPr/>
        <p:txBody>
          <a:bodyPr/>
          <a:lstStyle/>
          <a:p>
            <a:fld id="{2EEF313C-9595-4CF5-B666-079ABFF468A9}" type="datetime1">
              <a:rPr lang="en-GB" smtClean="0"/>
              <a:t>27/02/2026</a:t>
            </a:fld>
            <a:endParaRPr lang="en-GB" dirty="0"/>
          </a:p>
        </p:txBody>
      </p:sp>
      <p:sp>
        <p:nvSpPr>
          <p:cNvPr id="6" name="Slide Number Placeholder 5">
            <a:extLst>
              <a:ext uri="{FF2B5EF4-FFF2-40B4-BE49-F238E27FC236}">
                <a16:creationId xmlns:a16="http://schemas.microsoft.com/office/drawing/2014/main" id="{D0C1EC7A-59AF-B3F8-08CF-F186F235633C}"/>
              </a:ext>
            </a:extLst>
          </p:cNvPr>
          <p:cNvSpPr>
            <a:spLocks noGrp="1"/>
          </p:cNvSpPr>
          <p:nvPr>
            <p:ph type="sldNum" sz="quarter" idx="12"/>
          </p:nvPr>
        </p:nvSpPr>
        <p:spPr/>
        <p:txBody>
          <a:bodyPr/>
          <a:lstStyle/>
          <a:p>
            <a:fld id="{36CE6FAB-1EBD-4B7C-9F52-D167A0873C56}" type="slidenum">
              <a:rPr lang="en-GB" smtClean="0"/>
              <a:pPr/>
              <a:t>2</a:t>
            </a:fld>
            <a:endParaRPr lang="en-GB" dirty="0"/>
          </a:p>
        </p:txBody>
      </p:sp>
    </p:spTree>
    <p:extLst>
      <p:ext uri="{BB962C8B-B14F-4D97-AF65-F5344CB8AC3E}">
        <p14:creationId xmlns:p14="http://schemas.microsoft.com/office/powerpoint/2010/main" val="1298313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EF0AE-BBC2-66C5-825C-A4D600DC2084}"/>
              </a:ext>
            </a:extLst>
          </p:cNvPr>
          <p:cNvSpPr>
            <a:spLocks noGrp="1"/>
          </p:cNvSpPr>
          <p:nvPr>
            <p:ph type="title"/>
          </p:nvPr>
        </p:nvSpPr>
        <p:spPr/>
        <p:txBody>
          <a:bodyPr>
            <a:normAutofit fontScale="90000"/>
          </a:bodyPr>
          <a:lstStyle/>
          <a:p>
            <a:r>
              <a:rPr lang="en-GB" dirty="0"/>
              <a:t>Responding to concerns of intrafamilial child sexual abuse</a:t>
            </a:r>
          </a:p>
        </p:txBody>
      </p:sp>
      <p:sp>
        <p:nvSpPr>
          <p:cNvPr id="5" name="Text Placeholder 4">
            <a:extLst>
              <a:ext uri="{FF2B5EF4-FFF2-40B4-BE49-F238E27FC236}">
                <a16:creationId xmlns:a16="http://schemas.microsoft.com/office/drawing/2014/main" id="{54349879-C352-DD3E-6B37-9128AFAC4E6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497849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90696-91F0-123D-2098-0B99E3C42D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A6FC8C-0A5B-5706-444A-7AA663E94B79}"/>
              </a:ext>
            </a:extLst>
          </p:cNvPr>
          <p:cNvSpPr>
            <a:spLocks noGrp="1"/>
          </p:cNvSpPr>
          <p:nvPr>
            <p:ph type="title"/>
          </p:nvPr>
        </p:nvSpPr>
        <p:spPr/>
        <p:txBody>
          <a:bodyPr/>
          <a:lstStyle/>
          <a:p>
            <a:r>
              <a:rPr lang="en-GB" sz="3200" dirty="0">
                <a:ea typeface="Arial" panose="020B0604020202020204" pitchFamily="34" charset="0"/>
                <a:cs typeface="Arial" panose="020B0604020202020204" pitchFamily="34" charset="0"/>
              </a:rPr>
              <a:t>Responding to concerns of intrafamilial child sexual abuse</a:t>
            </a:r>
            <a:endParaRPr lang="en-GB" dirty="0"/>
          </a:p>
        </p:txBody>
      </p:sp>
      <p:sp>
        <p:nvSpPr>
          <p:cNvPr id="3" name="Content Placeholder 2">
            <a:extLst>
              <a:ext uri="{FF2B5EF4-FFF2-40B4-BE49-F238E27FC236}">
                <a16:creationId xmlns:a16="http://schemas.microsoft.com/office/drawing/2014/main" id="{E5506047-2F51-44EE-75F9-5724DF37B9C1}"/>
              </a:ext>
            </a:extLst>
          </p:cNvPr>
          <p:cNvSpPr>
            <a:spLocks noGrp="1"/>
          </p:cNvSpPr>
          <p:nvPr>
            <p:ph idx="1"/>
          </p:nvPr>
        </p:nvSpPr>
        <p:spPr>
          <a:xfrm>
            <a:off x="370798" y="1522800"/>
            <a:ext cx="8402400" cy="4592538"/>
          </a:xfrm>
        </p:spPr>
        <p:txBody>
          <a:bodyPr>
            <a:normAutofit/>
          </a:bodyPr>
          <a:lstStyle/>
          <a:p>
            <a:pPr>
              <a:lnSpc>
                <a:spcPct val="107000"/>
              </a:lnSpc>
              <a:spcAft>
                <a:spcPts val="800"/>
              </a:spcAft>
            </a:pPr>
            <a:endParaRPr lang="en-GB" dirty="0"/>
          </a:p>
          <a:p>
            <a:pPr>
              <a:lnSpc>
                <a:spcPct val="107000"/>
              </a:lnSpc>
              <a:spcAft>
                <a:spcPts val="800"/>
              </a:spcAft>
            </a:pPr>
            <a:r>
              <a:rPr lang="en-GB" dirty="0"/>
              <a:t>Once concerns have been raised, there is often a lack of thorough investigation and effective action to safeguard and support children. </a:t>
            </a:r>
          </a:p>
          <a:p>
            <a:pPr>
              <a:lnSpc>
                <a:spcPct val="107000"/>
              </a:lnSpc>
              <a:spcAft>
                <a:spcPts val="800"/>
              </a:spcAft>
            </a:pPr>
            <a:r>
              <a:rPr lang="en-GB" dirty="0"/>
              <a:t>This is partly due to inadequate multi‑agency co‑operation, exploration and sharing of concerns but also stems from confusion around thresholds and the way in which the incorrect use of criminal justice standards of proof prevents practitioners from taking effective action to safeguard and support children.</a:t>
            </a:r>
          </a:p>
        </p:txBody>
      </p:sp>
      <p:sp>
        <p:nvSpPr>
          <p:cNvPr id="4" name="Footer Placeholder 3">
            <a:extLst>
              <a:ext uri="{FF2B5EF4-FFF2-40B4-BE49-F238E27FC236}">
                <a16:creationId xmlns:a16="http://schemas.microsoft.com/office/drawing/2014/main" id="{81B77AC3-B7F5-CA6A-A561-DBA544F18103}"/>
              </a:ext>
            </a:extLst>
          </p:cNvPr>
          <p:cNvSpPr>
            <a:spLocks noGrp="1"/>
          </p:cNvSpPr>
          <p:nvPr>
            <p:ph type="ftr" sz="quarter" idx="11"/>
          </p:nvPr>
        </p:nvSpPr>
        <p:spPr/>
        <p:txBody>
          <a:bodyPr/>
          <a:lstStyle/>
          <a:p>
            <a:r>
              <a:rPr lang="en-GB"/>
              <a:t>National review into safeguarding children within the family environment</a:t>
            </a:r>
            <a:endParaRPr lang="en-GB" dirty="0"/>
          </a:p>
        </p:txBody>
      </p:sp>
      <p:sp>
        <p:nvSpPr>
          <p:cNvPr id="5" name="Date Placeholder 4">
            <a:extLst>
              <a:ext uri="{FF2B5EF4-FFF2-40B4-BE49-F238E27FC236}">
                <a16:creationId xmlns:a16="http://schemas.microsoft.com/office/drawing/2014/main" id="{189BB24F-01A1-4A13-B993-3C9F3C02A6F3}"/>
              </a:ext>
            </a:extLst>
          </p:cNvPr>
          <p:cNvSpPr>
            <a:spLocks noGrp="1"/>
          </p:cNvSpPr>
          <p:nvPr>
            <p:ph type="dt" sz="half" idx="10"/>
          </p:nvPr>
        </p:nvSpPr>
        <p:spPr/>
        <p:txBody>
          <a:bodyPr/>
          <a:lstStyle/>
          <a:p>
            <a:fld id="{8BE75FFA-CCD4-46D7-B6F4-C4D5471C6D3E}" type="datetime1">
              <a:rPr lang="en-GB" smtClean="0"/>
              <a:t>27/02/2026</a:t>
            </a:fld>
            <a:endParaRPr lang="en-GB"/>
          </a:p>
        </p:txBody>
      </p:sp>
      <p:sp>
        <p:nvSpPr>
          <p:cNvPr id="6" name="Slide Number Placeholder 5">
            <a:extLst>
              <a:ext uri="{FF2B5EF4-FFF2-40B4-BE49-F238E27FC236}">
                <a16:creationId xmlns:a16="http://schemas.microsoft.com/office/drawing/2014/main" id="{4A92FD41-4E87-A7C4-6F31-6A3FDEEEEB67}"/>
              </a:ext>
            </a:extLst>
          </p:cNvPr>
          <p:cNvSpPr>
            <a:spLocks noGrp="1"/>
          </p:cNvSpPr>
          <p:nvPr>
            <p:ph type="sldNum" sz="quarter" idx="12"/>
          </p:nvPr>
        </p:nvSpPr>
        <p:spPr/>
        <p:txBody>
          <a:bodyPr/>
          <a:lstStyle/>
          <a:p>
            <a:fld id="{36CE6FAB-1EBD-4B7C-9F52-D167A0873C56}" type="slidenum">
              <a:rPr lang="en-GB" smtClean="0"/>
              <a:pPr/>
              <a:t>21</a:t>
            </a:fld>
            <a:endParaRPr lang="en-GB" dirty="0"/>
          </a:p>
        </p:txBody>
      </p:sp>
    </p:spTree>
    <p:extLst>
      <p:ext uri="{BB962C8B-B14F-4D97-AF65-F5344CB8AC3E}">
        <p14:creationId xmlns:p14="http://schemas.microsoft.com/office/powerpoint/2010/main" val="3289158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A6E0E-5C6B-19F4-EE18-127C6A6812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887436-9676-1E46-D6EE-F746206F48A8}"/>
              </a:ext>
            </a:extLst>
          </p:cNvPr>
          <p:cNvSpPr>
            <a:spLocks noGrp="1"/>
          </p:cNvSpPr>
          <p:nvPr>
            <p:ph type="title"/>
          </p:nvPr>
        </p:nvSpPr>
        <p:spPr/>
        <p:txBody>
          <a:bodyPr/>
          <a:lstStyle/>
          <a:p>
            <a:r>
              <a:rPr lang="en-GB" dirty="0"/>
              <a:t>Case examples</a:t>
            </a:r>
          </a:p>
        </p:txBody>
      </p:sp>
      <p:sp>
        <p:nvSpPr>
          <p:cNvPr id="3" name="Content Placeholder 2">
            <a:extLst>
              <a:ext uri="{FF2B5EF4-FFF2-40B4-BE49-F238E27FC236}">
                <a16:creationId xmlns:a16="http://schemas.microsoft.com/office/drawing/2014/main" id="{A703F4BB-E524-D42D-B32D-1623BE2B94FE}"/>
              </a:ext>
            </a:extLst>
          </p:cNvPr>
          <p:cNvSpPr>
            <a:spLocks noGrp="1"/>
          </p:cNvSpPr>
          <p:nvPr>
            <p:ph idx="1"/>
          </p:nvPr>
        </p:nvSpPr>
        <p:spPr>
          <a:xfrm>
            <a:off x="370798" y="1130531"/>
            <a:ext cx="8402400" cy="4984807"/>
          </a:xfrm>
        </p:spPr>
        <p:txBody>
          <a:bodyPr>
            <a:normAutofit/>
          </a:bodyPr>
          <a:lstStyle/>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 12‑year‑old child had told a teacher that she had been sexually abused by her father. The father denied it and said the child was making the story up because they had argued. The child said she was too scared to complete an ABE or VRI interview and did not want to have a medical examination. The police concluded that they could take no action because of a lack of evidence.</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 7‑year‑old’s brother told a social worker that his sister was being sexually abused by her father and the whole family was ignoring it. Police and child protection enquiries were initiated. The family reported that both children had misunderstood the actions of the father. It was noted the brother had learning disabilities and this had caused the confusion. The child confirmed she had been sexually abused by her father and 2 uncles however the adults denied what she had said. The child was interviewed, but the police decided the ABE / VRI interview did not provide enough evidence and closed their investigation.  No further action was taken by any agency.</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Different working arrangements made short‑term crisis work difficult to accommodate. For example, the scheduling of strategy discussions often failed to take account of health colleagues’ clinical duties or education colleagues’ work patterns. Specialist health colleagues were very often not invited to strategy discussions.</a:t>
            </a:r>
          </a:p>
        </p:txBody>
      </p:sp>
      <p:sp>
        <p:nvSpPr>
          <p:cNvPr id="4" name="Footer Placeholder 3">
            <a:extLst>
              <a:ext uri="{FF2B5EF4-FFF2-40B4-BE49-F238E27FC236}">
                <a16:creationId xmlns:a16="http://schemas.microsoft.com/office/drawing/2014/main" id="{B598E357-C142-4C2C-0FFA-7685446109A6}"/>
              </a:ext>
            </a:extLst>
          </p:cNvPr>
          <p:cNvSpPr>
            <a:spLocks noGrp="1"/>
          </p:cNvSpPr>
          <p:nvPr>
            <p:ph type="ftr" sz="quarter" idx="11"/>
          </p:nvPr>
        </p:nvSpPr>
        <p:spPr/>
        <p:txBody>
          <a:bodyPr/>
          <a:lstStyle/>
          <a:p>
            <a:r>
              <a:rPr lang="en-GB"/>
              <a:t>National review into safeguarding children within the family environment</a:t>
            </a:r>
            <a:endParaRPr lang="en-GB" dirty="0"/>
          </a:p>
        </p:txBody>
      </p:sp>
      <p:sp>
        <p:nvSpPr>
          <p:cNvPr id="5" name="Date Placeholder 4">
            <a:extLst>
              <a:ext uri="{FF2B5EF4-FFF2-40B4-BE49-F238E27FC236}">
                <a16:creationId xmlns:a16="http://schemas.microsoft.com/office/drawing/2014/main" id="{CBAE611E-170E-7B25-00BD-ABCC48C069E1}"/>
              </a:ext>
            </a:extLst>
          </p:cNvPr>
          <p:cNvSpPr>
            <a:spLocks noGrp="1"/>
          </p:cNvSpPr>
          <p:nvPr>
            <p:ph type="dt" sz="half" idx="10"/>
          </p:nvPr>
        </p:nvSpPr>
        <p:spPr/>
        <p:txBody>
          <a:bodyPr/>
          <a:lstStyle/>
          <a:p>
            <a:fld id="{8BE75FFA-CCD4-46D7-B6F4-C4D5471C6D3E}" type="datetime1">
              <a:rPr lang="en-GB" smtClean="0"/>
              <a:t>27/02/2026</a:t>
            </a:fld>
            <a:endParaRPr lang="en-GB"/>
          </a:p>
        </p:txBody>
      </p:sp>
      <p:sp>
        <p:nvSpPr>
          <p:cNvPr id="6" name="Slide Number Placeholder 5">
            <a:extLst>
              <a:ext uri="{FF2B5EF4-FFF2-40B4-BE49-F238E27FC236}">
                <a16:creationId xmlns:a16="http://schemas.microsoft.com/office/drawing/2014/main" id="{A836EB93-20F1-F663-3070-BCD1B114CBE9}"/>
              </a:ext>
            </a:extLst>
          </p:cNvPr>
          <p:cNvSpPr>
            <a:spLocks noGrp="1"/>
          </p:cNvSpPr>
          <p:nvPr>
            <p:ph type="sldNum" sz="quarter" idx="12"/>
          </p:nvPr>
        </p:nvSpPr>
        <p:spPr/>
        <p:txBody>
          <a:bodyPr/>
          <a:lstStyle/>
          <a:p>
            <a:fld id="{36CE6FAB-1EBD-4B7C-9F52-D167A0873C56}" type="slidenum">
              <a:rPr lang="en-GB" smtClean="0"/>
              <a:pPr/>
              <a:t>22</a:t>
            </a:fld>
            <a:endParaRPr lang="en-GB" dirty="0"/>
          </a:p>
        </p:txBody>
      </p:sp>
    </p:spTree>
    <p:extLst>
      <p:ext uri="{BB962C8B-B14F-4D97-AF65-F5344CB8AC3E}">
        <p14:creationId xmlns:p14="http://schemas.microsoft.com/office/powerpoint/2010/main" val="1611622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D9F54-AF4F-8F7D-8FED-6B82E7344C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B7DB16-05E1-231A-3779-63656EC747EE}"/>
              </a:ext>
            </a:extLst>
          </p:cNvPr>
          <p:cNvSpPr>
            <a:spLocks noGrp="1"/>
          </p:cNvSpPr>
          <p:nvPr>
            <p:ph type="title"/>
          </p:nvPr>
        </p:nvSpPr>
        <p:spPr/>
        <p:txBody>
          <a:bodyPr/>
          <a:lstStyle/>
          <a:p>
            <a:r>
              <a:rPr lang="en-GB" dirty="0"/>
              <a:t>Reflection</a:t>
            </a:r>
            <a:br>
              <a:rPr lang="en-GB" dirty="0"/>
            </a:br>
            <a:endParaRPr lang="en-GB" dirty="0"/>
          </a:p>
        </p:txBody>
      </p:sp>
      <p:sp>
        <p:nvSpPr>
          <p:cNvPr id="3" name="Content Placeholder 2">
            <a:extLst>
              <a:ext uri="{FF2B5EF4-FFF2-40B4-BE49-F238E27FC236}">
                <a16:creationId xmlns:a16="http://schemas.microsoft.com/office/drawing/2014/main" id="{C93449A5-A0FE-85C0-059C-86ACD0C77E6C}"/>
              </a:ext>
            </a:extLst>
          </p:cNvPr>
          <p:cNvSpPr>
            <a:spLocks noGrp="1"/>
          </p:cNvSpPr>
          <p:nvPr>
            <p:ph idx="1"/>
          </p:nvPr>
        </p:nvSpPr>
        <p:spPr/>
        <p:txBody>
          <a:bodyPr/>
          <a:lstStyle/>
          <a:p>
            <a:pPr marL="285750" indent="-285750">
              <a:buFont typeface="Arial" panose="020B0604020202020204" pitchFamily="34" charset="0"/>
              <a:buChar char="•"/>
            </a:pPr>
            <a:r>
              <a:rPr lang="en-GB" dirty="0"/>
              <a:t>Reflecting on the first 2 case examples, what support would you require to help ensure that no further action doesn’t automatically deter your risk assessment? Is that support available to you?	</a:t>
            </a:r>
          </a:p>
          <a:p>
            <a:pPr marL="285750" indent="-285750">
              <a:buFont typeface="Arial" panose="020B0604020202020204" pitchFamily="34" charset="0"/>
              <a:buChar char="•"/>
            </a:pPr>
            <a:r>
              <a:rPr lang="en-GB" dirty="0"/>
              <a:t>Do you have the flexibility in your working practice to be able to respond to crisis intervention? </a:t>
            </a:r>
          </a:p>
          <a:p>
            <a:endParaRPr lang="en-GB" dirty="0"/>
          </a:p>
        </p:txBody>
      </p:sp>
      <p:sp>
        <p:nvSpPr>
          <p:cNvPr id="4" name="Footer Placeholder 3">
            <a:extLst>
              <a:ext uri="{FF2B5EF4-FFF2-40B4-BE49-F238E27FC236}">
                <a16:creationId xmlns:a16="http://schemas.microsoft.com/office/drawing/2014/main" id="{1C1D524D-3F7F-C74C-5216-17146934B79C}"/>
              </a:ext>
            </a:extLst>
          </p:cNvPr>
          <p:cNvSpPr>
            <a:spLocks noGrp="1"/>
          </p:cNvSpPr>
          <p:nvPr>
            <p:ph type="ftr" sz="quarter" idx="11"/>
          </p:nvPr>
        </p:nvSpPr>
        <p:spPr/>
        <p:txBody>
          <a:bodyPr/>
          <a:lstStyle/>
          <a:p>
            <a:r>
              <a:rPr lang="en-GB"/>
              <a:t>National review into safeguarding children within the family environment</a:t>
            </a:r>
            <a:endParaRPr lang="en-GB" dirty="0"/>
          </a:p>
        </p:txBody>
      </p:sp>
      <p:sp>
        <p:nvSpPr>
          <p:cNvPr id="5" name="Date Placeholder 4">
            <a:extLst>
              <a:ext uri="{FF2B5EF4-FFF2-40B4-BE49-F238E27FC236}">
                <a16:creationId xmlns:a16="http://schemas.microsoft.com/office/drawing/2014/main" id="{EFB62910-D9B5-9053-DCC6-6C8E2DD99C7B}"/>
              </a:ext>
            </a:extLst>
          </p:cNvPr>
          <p:cNvSpPr>
            <a:spLocks noGrp="1"/>
          </p:cNvSpPr>
          <p:nvPr>
            <p:ph type="dt" sz="half" idx="10"/>
          </p:nvPr>
        </p:nvSpPr>
        <p:spPr/>
        <p:txBody>
          <a:bodyPr/>
          <a:lstStyle/>
          <a:p>
            <a:fld id="{C30BF50E-BD11-4733-AFFB-A9A5DE51174B}" type="datetime1">
              <a:rPr lang="en-GB" smtClean="0"/>
              <a:t>27/02/2026</a:t>
            </a:fld>
            <a:endParaRPr lang="en-GB"/>
          </a:p>
        </p:txBody>
      </p:sp>
      <p:sp>
        <p:nvSpPr>
          <p:cNvPr id="6" name="Slide Number Placeholder 5">
            <a:extLst>
              <a:ext uri="{FF2B5EF4-FFF2-40B4-BE49-F238E27FC236}">
                <a16:creationId xmlns:a16="http://schemas.microsoft.com/office/drawing/2014/main" id="{718D2CA4-0FD7-6F44-86D9-EA062C50F38C}"/>
              </a:ext>
            </a:extLst>
          </p:cNvPr>
          <p:cNvSpPr>
            <a:spLocks noGrp="1"/>
          </p:cNvSpPr>
          <p:nvPr>
            <p:ph type="sldNum" sz="quarter" idx="12"/>
          </p:nvPr>
        </p:nvSpPr>
        <p:spPr/>
        <p:txBody>
          <a:bodyPr/>
          <a:lstStyle/>
          <a:p>
            <a:fld id="{36CE6FAB-1EBD-4B7C-9F52-D167A0873C56}" type="slidenum">
              <a:rPr lang="en-GB" smtClean="0"/>
              <a:pPr/>
              <a:t>23</a:t>
            </a:fld>
            <a:endParaRPr lang="en-GB" dirty="0"/>
          </a:p>
        </p:txBody>
      </p:sp>
      <p:sp>
        <p:nvSpPr>
          <p:cNvPr id="8" name="TextBox 7">
            <a:extLst>
              <a:ext uri="{FF2B5EF4-FFF2-40B4-BE49-F238E27FC236}">
                <a16:creationId xmlns:a16="http://schemas.microsoft.com/office/drawing/2014/main" id="{C1E057D8-B875-5FE0-92A4-022206F08AAC}"/>
              </a:ext>
            </a:extLst>
          </p:cNvPr>
          <p:cNvSpPr txBox="1"/>
          <p:nvPr/>
        </p:nvSpPr>
        <p:spPr>
          <a:xfrm>
            <a:off x="360000" y="917338"/>
            <a:ext cx="8147392" cy="369332"/>
          </a:xfrm>
          <a:prstGeom prst="rect">
            <a:avLst/>
          </a:prstGeom>
          <a:noFill/>
        </p:spPr>
        <p:txBody>
          <a:bodyPr wrap="square">
            <a:spAutoFit/>
          </a:bodyPr>
          <a:lstStyle/>
          <a:p>
            <a:r>
              <a:rPr lang="en-GB" dirty="0"/>
              <a:t>Use these prompts to reflect individually or discuss together in your teams.</a:t>
            </a:r>
          </a:p>
        </p:txBody>
      </p:sp>
    </p:spTree>
    <p:extLst>
      <p:ext uri="{BB962C8B-B14F-4D97-AF65-F5344CB8AC3E}">
        <p14:creationId xmlns:p14="http://schemas.microsoft.com/office/powerpoint/2010/main" val="2195342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FC7E-BE5F-B01E-31FE-97765ECD8DB4}"/>
              </a:ext>
            </a:extLst>
          </p:cNvPr>
          <p:cNvSpPr>
            <a:spLocks noGrp="1"/>
          </p:cNvSpPr>
          <p:nvPr>
            <p:ph type="title"/>
          </p:nvPr>
        </p:nvSpPr>
        <p:spPr/>
        <p:txBody>
          <a:bodyPr/>
          <a:lstStyle/>
          <a:p>
            <a:r>
              <a:rPr lang="en-GB" dirty="0"/>
              <a:t>Final reflections</a:t>
            </a:r>
          </a:p>
        </p:txBody>
      </p:sp>
      <p:sp>
        <p:nvSpPr>
          <p:cNvPr id="3" name="Text Placeholder 2">
            <a:extLst>
              <a:ext uri="{FF2B5EF4-FFF2-40B4-BE49-F238E27FC236}">
                <a16:creationId xmlns:a16="http://schemas.microsoft.com/office/drawing/2014/main" id="{BC5B4679-8275-CA6D-EE7F-3FA9C1345194}"/>
              </a:ext>
            </a:extLst>
          </p:cNvPr>
          <p:cNvSpPr>
            <a:spLocks noGrp="1"/>
          </p:cNvSpPr>
          <p:nvPr>
            <p:ph type="body" idx="1"/>
          </p:nvPr>
        </p:nvSpPr>
        <p:spPr/>
        <p:txBody>
          <a:bodyPr/>
          <a:lstStyle/>
          <a:p>
            <a:r>
              <a:rPr lang="en-GB" dirty="0"/>
              <a:t>What to take away from today</a:t>
            </a:r>
          </a:p>
        </p:txBody>
      </p:sp>
    </p:spTree>
    <p:extLst>
      <p:ext uri="{BB962C8B-B14F-4D97-AF65-F5344CB8AC3E}">
        <p14:creationId xmlns:p14="http://schemas.microsoft.com/office/powerpoint/2010/main" val="1076456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AEE5-EABC-3133-2B6B-AE307599D28B}"/>
              </a:ext>
            </a:extLst>
          </p:cNvPr>
          <p:cNvSpPr>
            <a:spLocks noGrp="1"/>
          </p:cNvSpPr>
          <p:nvPr>
            <p:ph type="title"/>
          </p:nvPr>
        </p:nvSpPr>
        <p:spPr/>
        <p:txBody>
          <a:bodyPr/>
          <a:lstStyle/>
          <a:p>
            <a:r>
              <a:rPr lang="en-GB" dirty="0"/>
              <a:t>Final reflections</a:t>
            </a:r>
          </a:p>
        </p:txBody>
      </p:sp>
      <p:sp>
        <p:nvSpPr>
          <p:cNvPr id="3" name="Content Placeholder 2">
            <a:extLst>
              <a:ext uri="{FF2B5EF4-FFF2-40B4-BE49-F238E27FC236}">
                <a16:creationId xmlns:a16="http://schemas.microsoft.com/office/drawing/2014/main" id="{7E4D3190-67EF-91FA-2197-A66E3FF4EBEA}"/>
              </a:ext>
            </a:extLst>
          </p:cNvPr>
          <p:cNvSpPr>
            <a:spLocks noGrp="1"/>
          </p:cNvSpPr>
          <p:nvPr>
            <p:ph idx="1"/>
          </p:nvPr>
        </p:nvSpPr>
        <p:spPr/>
        <p:txBody>
          <a:bodyPr>
            <a:normAutofit/>
          </a:bodyPr>
          <a:lstStyle/>
          <a:p>
            <a:r>
              <a:rPr lang="en-GB" dirty="0"/>
              <a:t>The report noted an overarching fear and uncertainty among practitioners to name the sexual abuse of children, and to explore and record concerns. This seemed to be based on misconceptions around what constituted sufficient evidence to act, resulting in collective silence and inaction. This often meant that practitioners subsequently involved were unaware of any history or previous concerns about child sexual abuse and its implications when new concerns emerged.</a:t>
            </a:r>
          </a:p>
          <a:p>
            <a:endParaRPr lang="en-GB" dirty="0"/>
          </a:p>
          <a:p>
            <a:r>
              <a:rPr lang="en-GB" kern="100" dirty="0">
                <a:ea typeface="Aptos" panose="020B0004020202020204" pitchFamily="34" charset="0"/>
                <a:cs typeface="Times New Roman" panose="02020603050405020304" pitchFamily="18" charset="0"/>
              </a:rPr>
              <a:t>Reflect individually or discuss together in your teams:</a:t>
            </a:r>
          </a:p>
          <a:p>
            <a:pPr marL="285750" indent="-285750">
              <a:buFont typeface="Arial" panose="020B0604020202020204" pitchFamily="34" charset="0"/>
              <a:buChar char="•"/>
            </a:pPr>
            <a:r>
              <a:rPr lang="en-GB" kern="100" dirty="0">
                <a:cs typeface="Times New Roman" panose="02020603050405020304" pitchFamily="18" charset="0"/>
              </a:rPr>
              <a:t>How do you feel about talking to children explicitly about sexual abuse within the family? </a:t>
            </a:r>
          </a:p>
          <a:p>
            <a:pPr marL="285750" indent="-285750">
              <a:buFont typeface="Arial" panose="020B0604020202020204" pitchFamily="34" charset="0"/>
              <a:buChar char="•"/>
            </a:pPr>
            <a:r>
              <a:rPr lang="en-GB" kern="100" dirty="0">
                <a:cs typeface="Times New Roman" panose="02020603050405020304" pitchFamily="18" charset="0"/>
              </a:rPr>
              <a:t>Do you think fear prevents you, or colleagues from naming abuse and sharing concerns?</a:t>
            </a:r>
          </a:p>
          <a:p>
            <a:pPr marL="285750" indent="-285750">
              <a:buFont typeface="Arial" panose="020B0604020202020204" pitchFamily="34" charset="0"/>
              <a:buChar char="•"/>
            </a:pPr>
            <a:r>
              <a:rPr lang="en-GB" kern="100" dirty="0">
                <a:cs typeface="Times New Roman" panose="02020603050405020304" pitchFamily="18" charset="0"/>
              </a:rPr>
              <a:t>What action could change these fears?  What support is needed? </a:t>
            </a:r>
            <a:endParaRPr lang="en-GB" dirty="0"/>
          </a:p>
          <a:p>
            <a:endParaRPr lang="en-GB" dirty="0"/>
          </a:p>
        </p:txBody>
      </p:sp>
      <p:sp>
        <p:nvSpPr>
          <p:cNvPr id="4" name="Footer Placeholder 3">
            <a:extLst>
              <a:ext uri="{FF2B5EF4-FFF2-40B4-BE49-F238E27FC236}">
                <a16:creationId xmlns:a16="http://schemas.microsoft.com/office/drawing/2014/main" id="{21150EB5-943B-9D78-88A0-8018FA3927D3}"/>
              </a:ext>
            </a:extLst>
          </p:cNvPr>
          <p:cNvSpPr>
            <a:spLocks noGrp="1"/>
          </p:cNvSpPr>
          <p:nvPr>
            <p:ph type="ftr" sz="quarter" idx="11"/>
          </p:nvPr>
        </p:nvSpPr>
        <p:spPr/>
        <p:txBody>
          <a:bodyPr/>
          <a:lstStyle/>
          <a:p>
            <a:r>
              <a:rPr lang="en-GB"/>
              <a:t>National review into safeguarding children within the family environment</a:t>
            </a:r>
            <a:endParaRPr lang="en-GB" dirty="0"/>
          </a:p>
        </p:txBody>
      </p:sp>
      <p:sp>
        <p:nvSpPr>
          <p:cNvPr id="5" name="Date Placeholder 4">
            <a:extLst>
              <a:ext uri="{FF2B5EF4-FFF2-40B4-BE49-F238E27FC236}">
                <a16:creationId xmlns:a16="http://schemas.microsoft.com/office/drawing/2014/main" id="{AD683F12-A028-9A9E-1D61-49F65646ED78}"/>
              </a:ext>
            </a:extLst>
          </p:cNvPr>
          <p:cNvSpPr>
            <a:spLocks noGrp="1"/>
          </p:cNvSpPr>
          <p:nvPr>
            <p:ph type="dt" sz="half" idx="10"/>
          </p:nvPr>
        </p:nvSpPr>
        <p:spPr/>
        <p:txBody>
          <a:bodyPr/>
          <a:lstStyle/>
          <a:p>
            <a:fld id="{BBA82C22-361F-4093-A7C6-1D57F2AA5A17}" type="datetime1">
              <a:rPr lang="en-GB" smtClean="0"/>
              <a:t>27/02/2026</a:t>
            </a:fld>
            <a:endParaRPr lang="en-GB"/>
          </a:p>
        </p:txBody>
      </p:sp>
      <p:sp>
        <p:nvSpPr>
          <p:cNvPr id="6" name="Slide Number Placeholder 5">
            <a:extLst>
              <a:ext uri="{FF2B5EF4-FFF2-40B4-BE49-F238E27FC236}">
                <a16:creationId xmlns:a16="http://schemas.microsoft.com/office/drawing/2014/main" id="{55A775B4-EB4F-1D39-A9AE-427F2D6AA8B6}"/>
              </a:ext>
            </a:extLst>
          </p:cNvPr>
          <p:cNvSpPr>
            <a:spLocks noGrp="1"/>
          </p:cNvSpPr>
          <p:nvPr>
            <p:ph type="sldNum" sz="quarter" idx="12"/>
          </p:nvPr>
        </p:nvSpPr>
        <p:spPr/>
        <p:txBody>
          <a:bodyPr/>
          <a:lstStyle/>
          <a:p>
            <a:fld id="{36CE6FAB-1EBD-4B7C-9F52-D167A0873C56}" type="slidenum">
              <a:rPr lang="en-GB" smtClean="0"/>
              <a:pPr/>
              <a:t>25</a:t>
            </a:fld>
            <a:endParaRPr lang="en-GB" dirty="0"/>
          </a:p>
        </p:txBody>
      </p:sp>
    </p:spTree>
    <p:extLst>
      <p:ext uri="{BB962C8B-B14F-4D97-AF65-F5344CB8AC3E}">
        <p14:creationId xmlns:p14="http://schemas.microsoft.com/office/powerpoint/2010/main" val="603264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B651C-47AE-5062-8989-63F0B2BE5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773DF1-A35E-FDF7-39A4-BCFD58CD610E}"/>
              </a:ext>
            </a:extLst>
          </p:cNvPr>
          <p:cNvSpPr>
            <a:spLocks noGrp="1"/>
          </p:cNvSpPr>
          <p:nvPr>
            <p:ph type="title"/>
          </p:nvPr>
        </p:nvSpPr>
        <p:spPr/>
        <p:txBody>
          <a:bodyPr/>
          <a:lstStyle/>
          <a:p>
            <a:r>
              <a:rPr lang="en-GB" dirty="0"/>
              <a:t>Key learning for leaders</a:t>
            </a:r>
          </a:p>
        </p:txBody>
      </p:sp>
      <p:sp>
        <p:nvSpPr>
          <p:cNvPr id="3" name="Content Placeholder 2">
            <a:extLst>
              <a:ext uri="{FF2B5EF4-FFF2-40B4-BE49-F238E27FC236}">
                <a16:creationId xmlns:a16="http://schemas.microsoft.com/office/drawing/2014/main" id="{5291DE0E-D092-2EA1-B9D9-FA8C6AA2A4DB}"/>
              </a:ext>
            </a:extLst>
          </p:cNvPr>
          <p:cNvSpPr>
            <a:spLocks noGrp="1"/>
          </p:cNvSpPr>
          <p:nvPr>
            <p:ph idx="1"/>
          </p:nvPr>
        </p:nvSpPr>
        <p:spPr/>
        <p:txBody>
          <a:bodyPr>
            <a:normAutofit/>
          </a:bodyPr>
          <a:lstStyle/>
          <a:p>
            <a:pPr marL="342900" lvl="0" indent="-285750">
              <a:lnSpc>
                <a:spcPct val="90000"/>
              </a:lnSpc>
              <a:spcAft>
                <a:spcPts val="600"/>
              </a:spcAft>
              <a:buFont typeface="Arial" panose="020B0604020202020204" pitchFamily="34" charset="0"/>
              <a:buChar char="•"/>
              <a:defRPr/>
            </a:pPr>
            <a:r>
              <a:rPr lang="en-US" dirty="0"/>
              <a:t>Enhanced training to address (and improve) the necessary skills and knowledge. Training to identify and respond to child sexual abuse needs to be </a:t>
            </a:r>
            <a:r>
              <a:rPr lang="en-GB" dirty="0"/>
              <a:t>prioritised</a:t>
            </a:r>
            <a:r>
              <a:rPr lang="en-US" dirty="0"/>
              <a:t>. </a:t>
            </a:r>
          </a:p>
          <a:p>
            <a:pPr marL="57150" lvl="0">
              <a:lnSpc>
                <a:spcPct val="90000"/>
              </a:lnSpc>
              <a:spcAft>
                <a:spcPts val="600"/>
              </a:spcAft>
              <a:defRPr/>
            </a:pPr>
            <a:endParaRPr lang="en-US" dirty="0"/>
          </a:p>
          <a:p>
            <a:pPr marL="342900" lvl="0" indent="-285750">
              <a:lnSpc>
                <a:spcPct val="90000"/>
              </a:lnSpc>
              <a:spcAft>
                <a:spcPts val="600"/>
              </a:spcAft>
              <a:buFont typeface="Arial" panose="020B0604020202020204" pitchFamily="34" charset="0"/>
              <a:buChar char="•"/>
              <a:defRPr/>
            </a:pPr>
            <a:r>
              <a:rPr lang="en-GB" dirty="0"/>
              <a:t>Multi agency working needs to be more robust. </a:t>
            </a:r>
          </a:p>
          <a:p>
            <a:pPr marL="57150" lvl="0">
              <a:lnSpc>
                <a:spcPct val="90000"/>
              </a:lnSpc>
              <a:spcAft>
                <a:spcPts val="600"/>
              </a:spcAft>
              <a:defRPr/>
            </a:pPr>
            <a:endParaRPr lang="en-GB" dirty="0"/>
          </a:p>
          <a:p>
            <a:pPr marL="342900" lvl="0" indent="-285750">
              <a:lnSpc>
                <a:spcPct val="90000"/>
              </a:lnSpc>
              <a:spcAft>
                <a:spcPts val="600"/>
              </a:spcAft>
              <a:buFont typeface="Arial" panose="020B0604020202020204" pitchFamily="34" charset="0"/>
              <a:buChar char="•"/>
              <a:defRPr/>
            </a:pPr>
            <a:r>
              <a:rPr lang="en-GB" dirty="0"/>
              <a:t>The risk posed by the perpetrator in the family setting is often minimised or overlooked. Information about risk should be shared across agencies in a timely way.  Partners should consider the use of civil orders and other measures to effectively manage the risk from persons of concern. </a:t>
            </a:r>
          </a:p>
          <a:p>
            <a:pPr marL="57150" lvl="0">
              <a:lnSpc>
                <a:spcPct val="90000"/>
              </a:lnSpc>
              <a:spcAft>
                <a:spcPts val="600"/>
              </a:spcAft>
              <a:defRPr/>
            </a:pPr>
            <a:endParaRPr lang="en-GB" dirty="0"/>
          </a:p>
          <a:p>
            <a:pPr marL="342900" lvl="0" indent="-285750">
              <a:lnSpc>
                <a:spcPct val="90000"/>
              </a:lnSpc>
              <a:spcAft>
                <a:spcPts val="600"/>
              </a:spcAft>
              <a:buFont typeface="Arial" panose="020B0604020202020204" pitchFamily="34" charset="0"/>
              <a:buChar char="•"/>
              <a:defRPr/>
            </a:pPr>
            <a:r>
              <a:rPr lang="en-GB" dirty="0"/>
              <a:t>Use strategy meetings as indicated in ‘Working Together’ (2023) and explicitly explore whether other children or adults in the household pose a risk and whether abuse may be coordinated or facilitated by multiple individuals. </a:t>
            </a:r>
            <a:endParaRPr lang="en-US" dirty="0"/>
          </a:p>
          <a:p>
            <a:endParaRPr lang="en-GB" dirty="0"/>
          </a:p>
        </p:txBody>
      </p:sp>
      <p:sp>
        <p:nvSpPr>
          <p:cNvPr id="4" name="Footer Placeholder 3">
            <a:extLst>
              <a:ext uri="{FF2B5EF4-FFF2-40B4-BE49-F238E27FC236}">
                <a16:creationId xmlns:a16="http://schemas.microsoft.com/office/drawing/2014/main" id="{3D7C48B5-532F-3FF6-FA32-9FC24D45C924}"/>
              </a:ext>
            </a:extLst>
          </p:cNvPr>
          <p:cNvSpPr>
            <a:spLocks noGrp="1"/>
          </p:cNvSpPr>
          <p:nvPr>
            <p:ph type="ftr" sz="quarter" idx="11"/>
          </p:nvPr>
        </p:nvSpPr>
        <p:spPr/>
        <p:txBody>
          <a:bodyPr/>
          <a:lstStyle/>
          <a:p>
            <a:r>
              <a:rPr lang="en-GB"/>
              <a:t>National review into safeguarding children within the family environment</a:t>
            </a:r>
            <a:endParaRPr lang="en-GB" dirty="0"/>
          </a:p>
        </p:txBody>
      </p:sp>
      <p:sp>
        <p:nvSpPr>
          <p:cNvPr id="5" name="Date Placeholder 4">
            <a:extLst>
              <a:ext uri="{FF2B5EF4-FFF2-40B4-BE49-F238E27FC236}">
                <a16:creationId xmlns:a16="http://schemas.microsoft.com/office/drawing/2014/main" id="{EECFD12B-8F70-8771-9EDB-6C99E6F4A5A8}"/>
              </a:ext>
            </a:extLst>
          </p:cNvPr>
          <p:cNvSpPr>
            <a:spLocks noGrp="1"/>
          </p:cNvSpPr>
          <p:nvPr>
            <p:ph type="dt" sz="half" idx="10"/>
          </p:nvPr>
        </p:nvSpPr>
        <p:spPr/>
        <p:txBody>
          <a:bodyPr/>
          <a:lstStyle/>
          <a:p>
            <a:fld id="{BBA82C22-361F-4093-A7C6-1D57F2AA5A17}" type="datetime1">
              <a:rPr lang="en-GB" smtClean="0"/>
              <a:t>27/02/2026</a:t>
            </a:fld>
            <a:endParaRPr lang="en-GB"/>
          </a:p>
        </p:txBody>
      </p:sp>
      <p:sp>
        <p:nvSpPr>
          <p:cNvPr id="6" name="Slide Number Placeholder 5">
            <a:extLst>
              <a:ext uri="{FF2B5EF4-FFF2-40B4-BE49-F238E27FC236}">
                <a16:creationId xmlns:a16="http://schemas.microsoft.com/office/drawing/2014/main" id="{B595FF8B-F1D9-74CC-C20A-827E79AF433E}"/>
              </a:ext>
            </a:extLst>
          </p:cNvPr>
          <p:cNvSpPr>
            <a:spLocks noGrp="1"/>
          </p:cNvSpPr>
          <p:nvPr>
            <p:ph type="sldNum" sz="quarter" idx="12"/>
          </p:nvPr>
        </p:nvSpPr>
        <p:spPr/>
        <p:txBody>
          <a:bodyPr/>
          <a:lstStyle/>
          <a:p>
            <a:fld id="{36CE6FAB-1EBD-4B7C-9F52-D167A0873C56}" type="slidenum">
              <a:rPr lang="en-GB" smtClean="0"/>
              <a:pPr/>
              <a:t>26</a:t>
            </a:fld>
            <a:endParaRPr lang="en-GB" dirty="0"/>
          </a:p>
        </p:txBody>
      </p:sp>
    </p:spTree>
    <p:extLst>
      <p:ext uri="{BB962C8B-B14F-4D97-AF65-F5344CB8AC3E}">
        <p14:creationId xmlns:p14="http://schemas.microsoft.com/office/powerpoint/2010/main" val="1381905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FE40-9492-F13C-BD95-38F9BFD3D3D4}"/>
              </a:ext>
            </a:extLst>
          </p:cNvPr>
          <p:cNvSpPr>
            <a:spLocks noGrp="1"/>
          </p:cNvSpPr>
          <p:nvPr>
            <p:ph type="title"/>
          </p:nvPr>
        </p:nvSpPr>
        <p:spPr>
          <a:xfrm>
            <a:off x="483798" y="1463040"/>
            <a:ext cx="2847230" cy="2690949"/>
          </a:xfrm>
        </p:spPr>
        <p:txBody>
          <a:bodyPr anchor="t">
            <a:normAutofit/>
          </a:bodyPr>
          <a:lstStyle/>
          <a:p>
            <a:r>
              <a:rPr lang="en-GB" sz="4200" dirty="0"/>
              <a:t>What to take away from today </a:t>
            </a:r>
          </a:p>
        </p:txBody>
      </p:sp>
      <p:sp>
        <p:nvSpPr>
          <p:cNvPr id="3" name="Content Placeholder 2">
            <a:extLst>
              <a:ext uri="{FF2B5EF4-FFF2-40B4-BE49-F238E27FC236}">
                <a16:creationId xmlns:a16="http://schemas.microsoft.com/office/drawing/2014/main" id="{C7E937B7-391D-DED0-6360-BEDE74D7A63C}"/>
              </a:ext>
            </a:extLst>
          </p:cNvPr>
          <p:cNvSpPr>
            <a:spLocks noGrp="1"/>
          </p:cNvSpPr>
          <p:nvPr>
            <p:ph idx="1"/>
          </p:nvPr>
        </p:nvSpPr>
        <p:spPr>
          <a:xfrm>
            <a:off x="4096631" y="1091213"/>
            <a:ext cx="4418719" cy="4814580"/>
          </a:xfrm>
        </p:spPr>
        <p:txBody>
          <a:bodyPr anchor="t">
            <a:noAutofit/>
          </a:bodyPr>
          <a:lstStyle/>
          <a:p>
            <a:pPr marL="342900" indent="-285750">
              <a:lnSpc>
                <a:spcPct val="90000"/>
              </a:lnSpc>
              <a:spcAft>
                <a:spcPts val="600"/>
              </a:spcAft>
              <a:buFont typeface="Wingdings" panose="05000000000000000000" pitchFamily="2" charset="2"/>
              <a:buChar char="Ø"/>
              <a:defRPr/>
            </a:pPr>
            <a:r>
              <a:rPr lang="en-US" sz="1600" b="1" dirty="0"/>
              <a:t>Voice of the Child needs to be heard. </a:t>
            </a:r>
            <a:r>
              <a:rPr lang="en-US" sz="1600" dirty="0"/>
              <a:t>Within the reviews, children had often tried to tell someone, but they were often ignored or disbelieved. </a:t>
            </a:r>
            <a:r>
              <a:rPr lang="en-GB" sz="1600" dirty="0"/>
              <a:t>Professionals fear of getting it wrong and NFA decisions by police or CPS can have undue influence on listening to voice. I</a:t>
            </a:r>
            <a:r>
              <a:rPr lang="en-US" sz="1600" dirty="0"/>
              <a:t>t is important to talk to children when there are concerns and create safe opportunities.  </a:t>
            </a:r>
          </a:p>
          <a:p>
            <a:pPr marL="342900" indent="-285750">
              <a:lnSpc>
                <a:spcPct val="90000"/>
              </a:lnSpc>
              <a:spcAft>
                <a:spcPts val="600"/>
              </a:spcAft>
              <a:buFont typeface="Wingdings" panose="05000000000000000000" pitchFamily="2" charset="2"/>
              <a:buChar char="Ø"/>
              <a:defRPr/>
            </a:pPr>
            <a:r>
              <a:rPr lang="en-US" sz="1600" b="1" dirty="0"/>
              <a:t>Proactively </a:t>
            </a:r>
            <a:r>
              <a:rPr lang="en-US" sz="1600" b="1" dirty="0" err="1"/>
              <a:t>recognise</a:t>
            </a:r>
            <a:r>
              <a:rPr lang="en-US" sz="1600" b="1" dirty="0"/>
              <a:t> signs rather than wait for disclosures. </a:t>
            </a:r>
            <a:r>
              <a:rPr lang="en-GB" sz="1600" dirty="0"/>
              <a:t>Behavioural</a:t>
            </a:r>
            <a:r>
              <a:rPr lang="en-US" sz="1600" dirty="0"/>
              <a:t> signs are often missed or misinterpreted, especially when children present with emotional or </a:t>
            </a:r>
            <a:r>
              <a:rPr lang="en-GB" sz="1600" dirty="0"/>
              <a:t>behavioural </a:t>
            </a:r>
            <a:r>
              <a:rPr lang="en-US" sz="1600" dirty="0"/>
              <a:t>difficulties.  Practitioners need to be professionally curious, asking the right questions and exploring concerns. </a:t>
            </a:r>
          </a:p>
          <a:p>
            <a:pPr marL="342900" indent="-285750">
              <a:lnSpc>
                <a:spcPct val="90000"/>
              </a:lnSpc>
              <a:spcAft>
                <a:spcPts val="600"/>
              </a:spcAft>
              <a:buFont typeface="Wingdings" panose="05000000000000000000" pitchFamily="2" charset="2"/>
              <a:buChar char="Ø"/>
              <a:defRPr/>
            </a:pPr>
            <a:r>
              <a:rPr lang="en-GB" sz="1600" b="1" dirty="0"/>
              <a:t>Know the local health pathways.  </a:t>
            </a:r>
            <a:r>
              <a:rPr lang="en-GB" sz="1600" dirty="0"/>
              <a:t>Understand the local pathways for referring children for appropriate forensic medical and other health assessments and involve health representatives in strategy discussions.</a:t>
            </a:r>
          </a:p>
          <a:p>
            <a:pPr>
              <a:lnSpc>
                <a:spcPct val="90000"/>
              </a:lnSpc>
            </a:pPr>
            <a:endParaRPr lang="en-GB" sz="1600" b="0" dirty="0"/>
          </a:p>
        </p:txBody>
      </p:sp>
      <p:sp>
        <p:nvSpPr>
          <p:cNvPr id="5" name="Slide Number Placeholder 4">
            <a:extLst>
              <a:ext uri="{FF2B5EF4-FFF2-40B4-BE49-F238E27FC236}">
                <a16:creationId xmlns:a16="http://schemas.microsoft.com/office/drawing/2014/main" id="{AA47F3FE-DA33-85B3-0998-1FCCD74B2C5C}"/>
              </a:ext>
            </a:extLst>
          </p:cNvPr>
          <p:cNvSpPr>
            <a:spLocks noGrp="1"/>
          </p:cNvSpPr>
          <p:nvPr>
            <p:ph type="sldNum" sz="quarter" idx="12"/>
          </p:nvPr>
        </p:nvSpPr>
        <p:spPr>
          <a:xfrm>
            <a:off x="6457950" y="6492240"/>
            <a:ext cx="2057400" cy="365125"/>
          </a:xfrm>
        </p:spPr>
        <p:txBody>
          <a:bodyPr>
            <a:normAutofit/>
          </a:bodyPr>
          <a:lstStyle/>
          <a:p>
            <a:pPr>
              <a:spcAft>
                <a:spcPts val="600"/>
              </a:spcAft>
            </a:pPr>
            <a:fld id="{EEC58D1C-D36B-4371-8E5D-D0E34029653F}" type="slidenum">
              <a:rPr lang="en-GB" smtClean="0"/>
              <a:pPr>
                <a:spcAft>
                  <a:spcPts val="600"/>
                </a:spcAft>
              </a:pPr>
              <a:t>27</a:t>
            </a:fld>
            <a:endParaRPr lang="en-GB"/>
          </a:p>
        </p:txBody>
      </p:sp>
      <p:sp>
        <p:nvSpPr>
          <p:cNvPr id="6" name="Footer Placeholder 3">
            <a:extLst>
              <a:ext uri="{FF2B5EF4-FFF2-40B4-BE49-F238E27FC236}">
                <a16:creationId xmlns:a16="http://schemas.microsoft.com/office/drawing/2014/main" id="{E4B5766B-F173-E836-B731-C45EB9AE9E2C}"/>
              </a:ext>
            </a:extLst>
          </p:cNvPr>
          <p:cNvSpPr>
            <a:spLocks noGrp="1"/>
          </p:cNvSpPr>
          <p:nvPr>
            <p:ph type="ftr" sz="quarter" idx="11"/>
          </p:nvPr>
        </p:nvSpPr>
        <p:spPr>
          <a:xfrm>
            <a:off x="312923" y="6486840"/>
            <a:ext cx="7074711" cy="365125"/>
          </a:xfrm>
        </p:spPr>
        <p:txBody>
          <a:bodyPr/>
          <a:lstStyle/>
          <a:p>
            <a:r>
              <a:rPr lang="en-GB" sz="1200">
                <a:latin typeface="Aptos" panose="020B0004020202020204" pitchFamily="34" charset="0"/>
              </a:rPr>
              <a:t>National review into safeguarding children within the family environment</a:t>
            </a:r>
            <a:endParaRPr lang="en-GB" sz="1200" dirty="0">
              <a:latin typeface="Aptos" panose="020B0004020202020204" pitchFamily="34" charset="0"/>
            </a:endParaRPr>
          </a:p>
        </p:txBody>
      </p:sp>
      <p:sp>
        <p:nvSpPr>
          <p:cNvPr id="4" name="Date Placeholder 3">
            <a:extLst>
              <a:ext uri="{FF2B5EF4-FFF2-40B4-BE49-F238E27FC236}">
                <a16:creationId xmlns:a16="http://schemas.microsoft.com/office/drawing/2014/main" id="{EC059BED-BE26-A959-1851-5DC87DA36724}"/>
              </a:ext>
            </a:extLst>
          </p:cNvPr>
          <p:cNvSpPr>
            <a:spLocks noGrp="1"/>
          </p:cNvSpPr>
          <p:nvPr>
            <p:ph type="dt" sz="half" idx="10"/>
          </p:nvPr>
        </p:nvSpPr>
        <p:spPr/>
        <p:txBody>
          <a:bodyPr/>
          <a:lstStyle/>
          <a:p>
            <a:fld id="{1D68BFF8-69A1-422B-BB26-5E90171AF200}" type="datetime1">
              <a:rPr lang="en-GB" smtClean="0"/>
              <a:t>27/02/2026</a:t>
            </a:fld>
            <a:endParaRPr lang="en-GB"/>
          </a:p>
        </p:txBody>
      </p:sp>
    </p:spTree>
    <p:extLst>
      <p:ext uri="{BB962C8B-B14F-4D97-AF65-F5344CB8AC3E}">
        <p14:creationId xmlns:p14="http://schemas.microsoft.com/office/powerpoint/2010/main" val="436554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721C91-2DC5-C57C-077A-4FA1338BCC15}"/>
              </a:ext>
            </a:extLst>
          </p:cNvPr>
          <p:cNvSpPr>
            <a:spLocks noGrp="1"/>
          </p:cNvSpPr>
          <p:nvPr>
            <p:ph type="title"/>
          </p:nvPr>
        </p:nvSpPr>
        <p:spPr>
          <a:xfrm>
            <a:off x="360000" y="2581200"/>
            <a:ext cx="8077944" cy="3600000"/>
          </a:xfrm>
        </p:spPr>
        <p:txBody>
          <a:bodyPr/>
          <a:lstStyle/>
          <a:p>
            <a:pPr>
              <a:spcAft>
                <a:spcPts val="600"/>
              </a:spcAft>
            </a:pPr>
            <a:r>
              <a:rPr lang="en-GB" dirty="0">
                <a:latin typeface="+mn-lt"/>
              </a:rPr>
              <a:t>You and your colleagues can find more information on this topic on the Child Safeguarding Practice Review Panel’s online learning hub: </a:t>
            </a:r>
            <a:r>
              <a:rPr lang="en-GB" dirty="0">
                <a:latin typeface="+mn-lt"/>
                <a:hlinkClick r:id="rId2"/>
              </a:rPr>
              <a:t>www.childsafeguarding.independent-panel.uk</a:t>
            </a:r>
            <a:r>
              <a:rPr lang="en-GB" dirty="0">
                <a:latin typeface="+mn-lt"/>
              </a:rPr>
              <a:t> </a:t>
            </a:r>
            <a:br>
              <a:rPr lang="en-GB" dirty="0">
                <a:latin typeface="+mn-lt"/>
              </a:rPr>
            </a:br>
            <a:br>
              <a:rPr lang="en-GB" dirty="0">
                <a:latin typeface="+mn-lt"/>
              </a:rPr>
            </a:br>
            <a:r>
              <a:rPr lang="en-GB" dirty="0">
                <a:latin typeface="+mn-lt"/>
              </a:rPr>
              <a:t>For more from the Panel</a:t>
            </a:r>
            <a:br>
              <a:rPr lang="en-GB" dirty="0">
                <a:latin typeface="+mn-lt"/>
              </a:rPr>
            </a:br>
            <a:r>
              <a:rPr lang="en-GB" dirty="0">
                <a:latin typeface="+mn-lt"/>
              </a:rPr>
              <a:t>Sign up to the newsletter mailing list online: </a:t>
            </a:r>
            <a:r>
              <a:rPr lang="en-GB" u="sng" dirty="0">
                <a:latin typeface="+mn-lt"/>
                <a:hlinkClick r:id="rId3"/>
              </a:rPr>
              <a:t>http://eepurl.com/g6z_Tf</a:t>
            </a:r>
            <a:r>
              <a:rPr lang="en-GB" dirty="0">
                <a:latin typeface="+mn-lt"/>
              </a:rPr>
              <a:t>  </a:t>
            </a:r>
            <a:br>
              <a:rPr lang="en-GB" dirty="0">
                <a:latin typeface="+mn-lt"/>
              </a:rPr>
            </a:br>
            <a:r>
              <a:rPr lang="en-GB" dirty="0">
                <a:latin typeface="+mn-lt"/>
              </a:rPr>
              <a:t>Follow us on </a:t>
            </a:r>
            <a:r>
              <a:rPr lang="en-GB" u="sng" dirty="0">
                <a:latin typeface="+mn-lt"/>
                <a:hlinkClick r:id="rId4"/>
              </a:rPr>
              <a:t>LinkedIn</a:t>
            </a:r>
            <a:r>
              <a:rPr lang="en-GB" dirty="0">
                <a:latin typeface="+mn-lt"/>
              </a:rPr>
              <a:t> </a:t>
            </a:r>
            <a:br>
              <a:rPr lang="en-GB" dirty="0">
                <a:latin typeface="+mn-lt"/>
              </a:rPr>
            </a:br>
            <a:r>
              <a:rPr lang="en-GB" dirty="0">
                <a:latin typeface="+mn-lt"/>
              </a:rPr>
              <a:t>Watch our YouTube Channel: </a:t>
            </a:r>
            <a:r>
              <a:rPr lang="en-GB" dirty="0">
                <a:latin typeface="+mn-lt"/>
                <a:hlinkClick r:id="rId5"/>
              </a:rPr>
              <a:t>Child Safeguarding Practice Review Panel - YouTube</a:t>
            </a:r>
            <a:br>
              <a:rPr lang="en-GB" dirty="0">
                <a:latin typeface="+mn-lt"/>
              </a:rPr>
            </a:br>
            <a:endParaRPr lang="en-GB" dirty="0">
              <a:latin typeface="+mn-lt"/>
            </a:endParaRPr>
          </a:p>
        </p:txBody>
      </p:sp>
    </p:spTree>
    <p:extLst>
      <p:ext uri="{BB962C8B-B14F-4D97-AF65-F5344CB8AC3E}">
        <p14:creationId xmlns:p14="http://schemas.microsoft.com/office/powerpoint/2010/main" val="289472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9CC81-E5FB-0DC3-DB6A-E7BD5BC5872C}"/>
              </a:ext>
            </a:extLst>
          </p:cNvPr>
          <p:cNvSpPr>
            <a:spLocks noGrp="1"/>
          </p:cNvSpPr>
          <p:nvPr>
            <p:ph type="title"/>
          </p:nvPr>
        </p:nvSpPr>
        <p:spPr/>
        <p:txBody>
          <a:bodyPr/>
          <a:lstStyle/>
          <a:p>
            <a:r>
              <a:rPr lang="en-GB" dirty="0"/>
              <a:t>The national picture</a:t>
            </a:r>
          </a:p>
        </p:txBody>
      </p:sp>
      <p:sp>
        <p:nvSpPr>
          <p:cNvPr id="3" name="Content Placeholder 2">
            <a:extLst>
              <a:ext uri="{FF2B5EF4-FFF2-40B4-BE49-F238E27FC236}">
                <a16:creationId xmlns:a16="http://schemas.microsoft.com/office/drawing/2014/main" id="{E90EB6DD-093D-1290-6355-B56A3FFD93E5}"/>
              </a:ext>
            </a:extLst>
          </p:cNvPr>
          <p:cNvSpPr>
            <a:spLocks noGrp="1"/>
          </p:cNvSpPr>
          <p:nvPr>
            <p:ph idx="1"/>
          </p:nvPr>
        </p:nvSpPr>
        <p:spPr>
          <a:xfrm>
            <a:off x="370798" y="1764000"/>
            <a:ext cx="8402400" cy="4932000"/>
          </a:xfrm>
        </p:spPr>
        <p:txBody>
          <a:bodyPr>
            <a:normAutofit/>
          </a:bodyPr>
          <a:lstStyle/>
          <a:p>
            <a:pPr marL="114300" lvl="0" defTabSz="457200">
              <a:lnSpc>
                <a:spcPct val="90000"/>
              </a:lnSpc>
              <a:spcAft>
                <a:spcPts val="600"/>
              </a:spcAft>
              <a:defRPr/>
            </a:pPr>
            <a:r>
              <a:rPr lang="en-GB" dirty="0"/>
              <a:t>In 2024, the national Child Safeguarding Practice Review Panel published a national review after seeing a worrying number of incidents of child sexual abuse perpetrated by someone within the family environment.</a:t>
            </a:r>
          </a:p>
          <a:p>
            <a:pPr marL="114300" lvl="0" defTabSz="457200">
              <a:lnSpc>
                <a:spcPct val="90000"/>
              </a:lnSpc>
              <a:spcAft>
                <a:spcPts val="600"/>
              </a:spcAft>
              <a:defRPr/>
            </a:pPr>
            <a:endParaRPr lang="en-GB" dirty="0"/>
          </a:p>
          <a:p>
            <a:pPr marL="114300" lvl="0" defTabSz="457200">
              <a:lnSpc>
                <a:spcPct val="90000"/>
              </a:lnSpc>
              <a:spcAft>
                <a:spcPts val="600"/>
              </a:spcAft>
              <a:defRPr/>
            </a:pPr>
            <a:r>
              <a:rPr lang="en-GB" dirty="0"/>
              <a:t>Also known as intra-familial child sexual abuse, the review </a:t>
            </a:r>
            <a:r>
              <a:rPr lang="en-US" dirty="0"/>
              <a:t>focused on the identification, assessment, and response to this type of abuse.</a:t>
            </a:r>
          </a:p>
          <a:p>
            <a:pPr marL="114300" lvl="0" defTabSz="457200">
              <a:lnSpc>
                <a:spcPct val="90000"/>
              </a:lnSpc>
              <a:spcAft>
                <a:spcPts val="600"/>
              </a:spcAft>
              <a:defRPr/>
            </a:pPr>
            <a:endParaRPr lang="en-US" dirty="0"/>
          </a:p>
          <a:p>
            <a:pPr marL="114300" lvl="0" defTabSz="457200">
              <a:lnSpc>
                <a:spcPct val="90000"/>
              </a:lnSpc>
              <a:spcAft>
                <a:spcPts val="600"/>
              </a:spcAft>
              <a:defRPr/>
            </a:pPr>
            <a:r>
              <a:rPr lang="en-GB" dirty="0"/>
              <a:t>The review analysed 136 serious child safeguarding incidents, and 41 related serious case reviews (SCRs) and local child safeguarding practice reviews (LCSPRs). </a:t>
            </a:r>
          </a:p>
          <a:p>
            <a:pPr marL="114300" lvl="0" defTabSz="457200">
              <a:lnSpc>
                <a:spcPct val="90000"/>
              </a:lnSpc>
              <a:spcAft>
                <a:spcPts val="600"/>
              </a:spcAft>
              <a:defRPr/>
            </a:pPr>
            <a:endParaRPr lang="en-GB" dirty="0"/>
          </a:p>
          <a:p>
            <a:pPr marL="114300" lvl="0" defTabSz="457200">
              <a:lnSpc>
                <a:spcPct val="90000"/>
              </a:lnSpc>
              <a:spcAft>
                <a:spcPts val="600"/>
              </a:spcAft>
              <a:defRPr/>
            </a:pPr>
            <a:r>
              <a:rPr lang="en-GB" dirty="0"/>
              <a:t>The analysis covered a total of 193 children who had been sexually abused and 167 people who had sexually abused children.</a:t>
            </a:r>
          </a:p>
        </p:txBody>
      </p:sp>
      <p:sp>
        <p:nvSpPr>
          <p:cNvPr id="4" name="Footer Placeholder 3">
            <a:extLst>
              <a:ext uri="{FF2B5EF4-FFF2-40B4-BE49-F238E27FC236}">
                <a16:creationId xmlns:a16="http://schemas.microsoft.com/office/drawing/2014/main" id="{5C5D8462-01D6-4F9E-B2C3-F414FFC9C2F9}"/>
              </a:ext>
            </a:extLst>
          </p:cNvPr>
          <p:cNvSpPr>
            <a:spLocks noGrp="1"/>
          </p:cNvSpPr>
          <p:nvPr>
            <p:ph type="ftr" sz="quarter" idx="11"/>
          </p:nvPr>
        </p:nvSpPr>
        <p:spPr/>
        <p:txBody>
          <a:bodyPr/>
          <a:lstStyle/>
          <a:p>
            <a:r>
              <a:rPr lang="en-GB"/>
              <a:t>National review into safeguarding children within the family environment</a:t>
            </a:r>
            <a:endParaRPr lang="en-GB" dirty="0"/>
          </a:p>
        </p:txBody>
      </p:sp>
      <p:sp>
        <p:nvSpPr>
          <p:cNvPr id="5" name="Date Placeholder 4">
            <a:extLst>
              <a:ext uri="{FF2B5EF4-FFF2-40B4-BE49-F238E27FC236}">
                <a16:creationId xmlns:a16="http://schemas.microsoft.com/office/drawing/2014/main" id="{DFCEBFF7-44FD-62CE-8204-CDFB202728AC}"/>
              </a:ext>
            </a:extLst>
          </p:cNvPr>
          <p:cNvSpPr>
            <a:spLocks noGrp="1"/>
          </p:cNvSpPr>
          <p:nvPr>
            <p:ph type="dt" sz="half" idx="10"/>
          </p:nvPr>
        </p:nvSpPr>
        <p:spPr/>
        <p:txBody>
          <a:bodyPr/>
          <a:lstStyle/>
          <a:p>
            <a:fld id="{D1FB4D76-7F42-42D8-B3DC-6B364E1CF007}" type="datetime1">
              <a:rPr lang="en-GB" smtClean="0"/>
              <a:t>27/02/2026</a:t>
            </a:fld>
            <a:endParaRPr lang="en-GB"/>
          </a:p>
        </p:txBody>
      </p:sp>
      <p:sp>
        <p:nvSpPr>
          <p:cNvPr id="6" name="Slide Number Placeholder 5">
            <a:extLst>
              <a:ext uri="{FF2B5EF4-FFF2-40B4-BE49-F238E27FC236}">
                <a16:creationId xmlns:a16="http://schemas.microsoft.com/office/drawing/2014/main" id="{3180DF1C-D62E-F0B3-8624-81A9833091EE}"/>
              </a:ext>
            </a:extLst>
          </p:cNvPr>
          <p:cNvSpPr>
            <a:spLocks noGrp="1"/>
          </p:cNvSpPr>
          <p:nvPr>
            <p:ph type="sldNum" sz="quarter" idx="12"/>
          </p:nvPr>
        </p:nvSpPr>
        <p:spPr/>
        <p:txBody>
          <a:bodyPr/>
          <a:lstStyle/>
          <a:p>
            <a:fld id="{36CE6FAB-1EBD-4B7C-9F52-D167A0873C56}" type="slidenum">
              <a:rPr lang="en-GB" smtClean="0"/>
              <a:pPr/>
              <a:t>3</a:t>
            </a:fld>
            <a:endParaRPr lang="en-GB" dirty="0"/>
          </a:p>
        </p:txBody>
      </p:sp>
    </p:spTree>
    <p:extLst>
      <p:ext uri="{BB962C8B-B14F-4D97-AF65-F5344CB8AC3E}">
        <p14:creationId xmlns:p14="http://schemas.microsoft.com/office/powerpoint/2010/main" val="328870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B7D1A-1722-5205-58F2-F53614378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6E8632-B20A-FE3A-F391-F3655CDBBCA3}"/>
              </a:ext>
            </a:extLst>
          </p:cNvPr>
          <p:cNvSpPr>
            <a:spLocks noGrp="1"/>
          </p:cNvSpPr>
          <p:nvPr>
            <p:ph type="title"/>
          </p:nvPr>
        </p:nvSpPr>
        <p:spPr/>
        <p:txBody>
          <a:bodyPr/>
          <a:lstStyle/>
          <a:p>
            <a:r>
              <a:rPr lang="en-GB" dirty="0"/>
              <a:t>The local picture</a:t>
            </a:r>
          </a:p>
        </p:txBody>
      </p:sp>
      <p:sp>
        <p:nvSpPr>
          <p:cNvPr id="3" name="Content Placeholder 2">
            <a:extLst>
              <a:ext uri="{FF2B5EF4-FFF2-40B4-BE49-F238E27FC236}">
                <a16:creationId xmlns:a16="http://schemas.microsoft.com/office/drawing/2014/main" id="{6B960CFD-F475-53A7-D8C2-582B97ED325C}"/>
              </a:ext>
            </a:extLst>
          </p:cNvPr>
          <p:cNvSpPr>
            <a:spLocks noGrp="1"/>
          </p:cNvSpPr>
          <p:nvPr>
            <p:ph idx="1"/>
          </p:nvPr>
        </p:nvSpPr>
        <p:spPr/>
        <p:txBody>
          <a:bodyPr/>
          <a:lstStyle/>
          <a:p>
            <a:pPr>
              <a:spcAft>
                <a:spcPts val="800"/>
              </a:spcAft>
            </a:pPr>
            <a:r>
              <a:rPr lang="en-GB" dirty="0">
                <a:highlight>
                  <a:srgbClr val="FFFF00"/>
                </a:highlight>
              </a:rPr>
              <a:t>You can amend this slide to input any local facts, figures or information you want multi-agency practitioners to know. </a:t>
            </a:r>
          </a:p>
          <a:p>
            <a:pPr>
              <a:spcAft>
                <a:spcPts val="800"/>
              </a:spcAft>
            </a:pPr>
            <a:endParaRPr lang="en-GB" dirty="0">
              <a:highlight>
                <a:srgbClr val="FFFF00"/>
              </a:highlight>
            </a:endParaRPr>
          </a:p>
          <a:p>
            <a:pPr>
              <a:spcAft>
                <a:spcPts val="800"/>
              </a:spcAft>
            </a:pPr>
            <a:r>
              <a:rPr lang="en-GB" dirty="0">
                <a:highlight>
                  <a:srgbClr val="FFFF00"/>
                </a:highlight>
              </a:rPr>
              <a:t>This could include local processes, such as health pathways, or useful contacts in your agency or different agencies.</a:t>
            </a:r>
          </a:p>
          <a:p>
            <a:endParaRPr lang="en-GB" dirty="0"/>
          </a:p>
        </p:txBody>
      </p:sp>
      <p:sp>
        <p:nvSpPr>
          <p:cNvPr id="4" name="Footer Placeholder 3">
            <a:extLst>
              <a:ext uri="{FF2B5EF4-FFF2-40B4-BE49-F238E27FC236}">
                <a16:creationId xmlns:a16="http://schemas.microsoft.com/office/drawing/2014/main" id="{495DC215-D9D8-57AF-6C39-C8C5B301F55C}"/>
              </a:ext>
            </a:extLst>
          </p:cNvPr>
          <p:cNvSpPr>
            <a:spLocks noGrp="1"/>
          </p:cNvSpPr>
          <p:nvPr>
            <p:ph type="ftr" sz="quarter" idx="11"/>
          </p:nvPr>
        </p:nvSpPr>
        <p:spPr/>
        <p:txBody>
          <a:bodyPr/>
          <a:lstStyle/>
          <a:p>
            <a:r>
              <a:rPr lang="en-GB"/>
              <a:t>National review into safeguarding children within the family environment</a:t>
            </a:r>
            <a:endParaRPr lang="en-GB" dirty="0"/>
          </a:p>
        </p:txBody>
      </p:sp>
      <p:sp>
        <p:nvSpPr>
          <p:cNvPr id="5" name="Date Placeholder 4">
            <a:extLst>
              <a:ext uri="{FF2B5EF4-FFF2-40B4-BE49-F238E27FC236}">
                <a16:creationId xmlns:a16="http://schemas.microsoft.com/office/drawing/2014/main" id="{BED0AA03-CB65-1FAF-C0C6-30B33C57035C}"/>
              </a:ext>
            </a:extLst>
          </p:cNvPr>
          <p:cNvSpPr>
            <a:spLocks noGrp="1"/>
          </p:cNvSpPr>
          <p:nvPr>
            <p:ph type="dt" sz="half" idx="10"/>
          </p:nvPr>
        </p:nvSpPr>
        <p:spPr/>
        <p:txBody>
          <a:bodyPr/>
          <a:lstStyle/>
          <a:p>
            <a:fld id="{6E430928-8290-41C5-91E1-FDBAF841768F}" type="datetime1">
              <a:rPr lang="en-GB" smtClean="0"/>
              <a:t>27/02/2026</a:t>
            </a:fld>
            <a:endParaRPr lang="en-GB"/>
          </a:p>
        </p:txBody>
      </p:sp>
      <p:sp>
        <p:nvSpPr>
          <p:cNvPr id="6" name="Slide Number Placeholder 5">
            <a:extLst>
              <a:ext uri="{FF2B5EF4-FFF2-40B4-BE49-F238E27FC236}">
                <a16:creationId xmlns:a16="http://schemas.microsoft.com/office/drawing/2014/main" id="{5562EF25-0F88-4257-573B-FC5607D5F1A1}"/>
              </a:ext>
            </a:extLst>
          </p:cNvPr>
          <p:cNvSpPr>
            <a:spLocks noGrp="1"/>
          </p:cNvSpPr>
          <p:nvPr>
            <p:ph type="sldNum" sz="quarter" idx="12"/>
          </p:nvPr>
        </p:nvSpPr>
        <p:spPr/>
        <p:txBody>
          <a:bodyPr/>
          <a:lstStyle/>
          <a:p>
            <a:fld id="{36CE6FAB-1EBD-4B7C-9F52-D167A0873C56}" type="slidenum">
              <a:rPr lang="en-GB" smtClean="0"/>
              <a:pPr/>
              <a:t>4</a:t>
            </a:fld>
            <a:endParaRPr lang="en-GB" dirty="0"/>
          </a:p>
        </p:txBody>
      </p:sp>
    </p:spTree>
    <p:extLst>
      <p:ext uri="{BB962C8B-B14F-4D97-AF65-F5344CB8AC3E}">
        <p14:creationId xmlns:p14="http://schemas.microsoft.com/office/powerpoint/2010/main" val="580992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2D578-4A83-3E14-2B90-0BFB7C17E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9DCBA2-F0DE-CFD4-F8AD-C7C463E22923}"/>
              </a:ext>
            </a:extLst>
          </p:cNvPr>
          <p:cNvSpPr>
            <a:spLocks noGrp="1"/>
          </p:cNvSpPr>
          <p:nvPr>
            <p:ph type="title"/>
          </p:nvPr>
        </p:nvSpPr>
        <p:spPr/>
        <p:txBody>
          <a:bodyPr/>
          <a:lstStyle/>
          <a:p>
            <a:r>
              <a:rPr lang="en-GB" dirty="0"/>
              <a:t>The children behind the reviews</a:t>
            </a:r>
          </a:p>
        </p:txBody>
      </p:sp>
      <p:sp>
        <p:nvSpPr>
          <p:cNvPr id="3" name="Content Placeholder 2">
            <a:extLst>
              <a:ext uri="{FF2B5EF4-FFF2-40B4-BE49-F238E27FC236}">
                <a16:creationId xmlns:a16="http://schemas.microsoft.com/office/drawing/2014/main" id="{9796B212-079E-A9C6-EFB0-40C170ECF3C0}"/>
              </a:ext>
            </a:extLst>
          </p:cNvPr>
          <p:cNvSpPr>
            <a:spLocks noGrp="1"/>
          </p:cNvSpPr>
          <p:nvPr>
            <p:ph idx="1"/>
          </p:nvPr>
        </p:nvSpPr>
        <p:spPr>
          <a:xfrm>
            <a:off x="486543" y="1253331"/>
            <a:ext cx="4085457" cy="4881251"/>
          </a:xfrm>
        </p:spPr>
        <p:txBody>
          <a:bodyPr>
            <a:normAutofit lnSpcReduction="10000"/>
          </a:bodyPr>
          <a:lstStyle/>
          <a:p>
            <a:pPr marL="285750" indent="-285750">
              <a:buFont typeface="Arial" panose="020B0604020202020204" pitchFamily="34" charset="0"/>
              <a:buChar char="•"/>
            </a:pPr>
            <a:r>
              <a:rPr lang="en-GB" dirty="0"/>
              <a:t>7 children died by suicide</a:t>
            </a:r>
          </a:p>
          <a:p>
            <a:pPr marL="285750" indent="-285750">
              <a:buFont typeface="Arial" panose="020B0604020202020204" pitchFamily="34" charset="0"/>
              <a:buChar char="•"/>
            </a:pPr>
            <a:r>
              <a:rPr lang="en-GB" dirty="0"/>
              <a:t>75% of children were under the age of 12</a:t>
            </a:r>
          </a:p>
          <a:p>
            <a:pPr marL="285750" indent="-285750">
              <a:buFont typeface="Arial" panose="020B0604020202020204" pitchFamily="34" charset="0"/>
              <a:buChar char="•"/>
            </a:pPr>
            <a:r>
              <a:rPr lang="en-GB" dirty="0"/>
              <a:t>47% were being neglected</a:t>
            </a:r>
          </a:p>
          <a:p>
            <a:pPr marL="285750" indent="-285750">
              <a:buFont typeface="Arial" panose="020B0604020202020204" pitchFamily="34" charset="0"/>
              <a:buChar char="•"/>
            </a:pPr>
            <a:r>
              <a:rPr lang="en-GB" dirty="0"/>
              <a:t>10 children became pregnant as a result of the abuse</a:t>
            </a:r>
          </a:p>
          <a:p>
            <a:pPr marL="285750" indent="-285750">
              <a:buFont typeface="Arial" panose="020B0604020202020204" pitchFamily="34" charset="0"/>
              <a:buChar char="•"/>
            </a:pPr>
            <a:r>
              <a:rPr lang="en-GB" dirty="0"/>
              <a:t>27% of children were from Black or other diverse communities</a:t>
            </a:r>
          </a:p>
          <a:p>
            <a:pPr marL="285750" indent="-285750">
              <a:buFont typeface="Arial" panose="020B0604020202020204" pitchFamily="34" charset="0"/>
              <a:buChar char="•"/>
            </a:pPr>
            <a:r>
              <a:rPr lang="en-GB" dirty="0"/>
              <a:t>24% involved children with learning disabilities, autism, or ADHD</a:t>
            </a:r>
          </a:p>
          <a:p>
            <a:pPr marL="285750" indent="-285750">
              <a:buFont typeface="Arial" panose="020B0604020202020204" pitchFamily="34" charset="0"/>
              <a:buChar char="•"/>
            </a:pPr>
            <a:r>
              <a:rPr lang="en-GB" dirty="0"/>
              <a:t>29% of children had experienced domestic abuse</a:t>
            </a:r>
          </a:p>
          <a:p>
            <a:r>
              <a:rPr lang="en-GB" dirty="0"/>
              <a:t>There were reviews where multiple children were suspected to have been harmed by multiple perpetrators</a:t>
            </a:r>
          </a:p>
          <a:p>
            <a:endParaRPr lang="en-GB" dirty="0"/>
          </a:p>
        </p:txBody>
      </p:sp>
      <p:sp>
        <p:nvSpPr>
          <p:cNvPr id="4" name="Footer Placeholder 3">
            <a:extLst>
              <a:ext uri="{FF2B5EF4-FFF2-40B4-BE49-F238E27FC236}">
                <a16:creationId xmlns:a16="http://schemas.microsoft.com/office/drawing/2014/main" id="{D1FF1146-0025-2953-A575-F2021A1690FA}"/>
              </a:ext>
            </a:extLst>
          </p:cNvPr>
          <p:cNvSpPr>
            <a:spLocks noGrp="1"/>
          </p:cNvSpPr>
          <p:nvPr>
            <p:ph type="ftr" sz="quarter" idx="11"/>
          </p:nvPr>
        </p:nvSpPr>
        <p:spPr/>
        <p:txBody>
          <a:bodyPr/>
          <a:lstStyle/>
          <a:p>
            <a:r>
              <a:rPr lang="en-GB"/>
              <a:t>National review into safeguarding children within the family environment</a:t>
            </a:r>
            <a:endParaRPr lang="en-GB" dirty="0"/>
          </a:p>
        </p:txBody>
      </p:sp>
      <p:sp>
        <p:nvSpPr>
          <p:cNvPr id="5" name="Date Placeholder 4">
            <a:extLst>
              <a:ext uri="{FF2B5EF4-FFF2-40B4-BE49-F238E27FC236}">
                <a16:creationId xmlns:a16="http://schemas.microsoft.com/office/drawing/2014/main" id="{F62B7C8D-7B0D-64EF-6F98-D32B9C9AF6C7}"/>
              </a:ext>
            </a:extLst>
          </p:cNvPr>
          <p:cNvSpPr>
            <a:spLocks noGrp="1"/>
          </p:cNvSpPr>
          <p:nvPr>
            <p:ph type="dt" sz="half" idx="10"/>
          </p:nvPr>
        </p:nvSpPr>
        <p:spPr/>
        <p:txBody>
          <a:bodyPr/>
          <a:lstStyle/>
          <a:p>
            <a:fld id="{8EC1A29E-BA4E-4D91-A6DB-223C1DF03F6F}" type="datetime1">
              <a:rPr lang="en-GB" smtClean="0"/>
              <a:t>27/02/2026</a:t>
            </a:fld>
            <a:endParaRPr lang="en-GB"/>
          </a:p>
        </p:txBody>
      </p:sp>
      <p:sp>
        <p:nvSpPr>
          <p:cNvPr id="6" name="Slide Number Placeholder 5">
            <a:extLst>
              <a:ext uri="{FF2B5EF4-FFF2-40B4-BE49-F238E27FC236}">
                <a16:creationId xmlns:a16="http://schemas.microsoft.com/office/drawing/2014/main" id="{81A43372-25BE-FB4A-8D28-B84F6B532775}"/>
              </a:ext>
            </a:extLst>
          </p:cNvPr>
          <p:cNvSpPr>
            <a:spLocks noGrp="1"/>
          </p:cNvSpPr>
          <p:nvPr>
            <p:ph type="sldNum" sz="quarter" idx="12"/>
          </p:nvPr>
        </p:nvSpPr>
        <p:spPr/>
        <p:txBody>
          <a:bodyPr/>
          <a:lstStyle/>
          <a:p>
            <a:fld id="{36CE6FAB-1EBD-4B7C-9F52-D167A0873C56}" type="slidenum">
              <a:rPr lang="en-GB" smtClean="0"/>
              <a:pPr/>
              <a:t>5</a:t>
            </a:fld>
            <a:endParaRPr lang="en-GB" dirty="0"/>
          </a:p>
        </p:txBody>
      </p:sp>
      <p:sp>
        <p:nvSpPr>
          <p:cNvPr id="7" name="AutoShape 2">
            <a:extLst>
              <a:ext uri="{FF2B5EF4-FFF2-40B4-BE49-F238E27FC236}">
                <a16:creationId xmlns:a16="http://schemas.microsoft.com/office/drawing/2014/main" id="{682B2361-A0AD-DDC9-6A0F-68157380DDE8}"/>
              </a:ext>
            </a:extLst>
          </p:cNvPr>
          <p:cNvSpPr>
            <a:spLocks noChangeArrowheads="1"/>
          </p:cNvSpPr>
          <p:nvPr/>
        </p:nvSpPr>
        <p:spPr bwMode="auto">
          <a:xfrm>
            <a:off x="5029201" y="1127552"/>
            <a:ext cx="3251346" cy="1592580"/>
          </a:xfrm>
          <a:prstGeom prst="roundRect">
            <a:avLst>
              <a:gd name="adj" fmla="val 13032"/>
            </a:avLst>
          </a:prstGeom>
          <a:solidFill>
            <a:schemeClr val="accent2"/>
          </a:solidFill>
        </p:spPr>
        <p:txBody>
          <a:bodyPr rot="0" vert="horz" wrap="square" lIns="91440" tIns="45720" rIns="91440" bIns="45720" anchor="ctr" anchorCtr="0" upright="1">
            <a:noAutofit/>
          </a:bodyPr>
          <a:lstStyle/>
          <a:p>
            <a:pPr algn="ctr">
              <a:lnSpc>
                <a:spcPct val="107000"/>
              </a:lnSpc>
              <a:spcAft>
                <a:spcPts val="800"/>
              </a:spcAft>
              <a:buNone/>
            </a:pPr>
            <a:endParaRPr lang="en-GB" sz="1200" i="1" kern="100" dirty="0">
              <a:solidFill>
                <a:srgbClr val="FFFFFF"/>
              </a:solidFill>
              <a:effectLst/>
              <a:latin typeface="Arial" panose="020B0604020202020204" pitchFamily="34" charset="0"/>
              <a:ea typeface="Aptos" panose="020B0004020202020204" pitchFamily="34" charset="0"/>
              <a:cs typeface="Times New Roman" panose="02020603050405020304" pitchFamily="18" charset="0"/>
            </a:endParaRPr>
          </a:p>
          <a:p>
            <a:pPr algn="ctr">
              <a:lnSpc>
                <a:spcPct val="107000"/>
              </a:lnSpc>
              <a:spcAft>
                <a:spcPts val="800"/>
              </a:spcAft>
              <a:buNone/>
            </a:pPr>
            <a:r>
              <a:rPr lang="en-GB" sz="1200"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 couldn’t talk about the sexual abuse.  It was too difficult. </a:t>
            </a:r>
            <a:r>
              <a:rPr lang="en-GB" sz="1200" b="1"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 wanted them all to notice</a:t>
            </a:r>
            <a:r>
              <a:rPr lang="en-GB" sz="1200"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&amp; to ask me what was going on’</a:t>
            </a:r>
            <a:endParaRPr lang="en-GB"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buNone/>
            </a:pPr>
            <a:r>
              <a:rPr lang="en-GB" sz="1400" i="1" kern="100" dirty="0">
                <a:solidFill>
                  <a:srgbClr val="FFFFFF"/>
                </a:solidFill>
                <a:effectLst/>
                <a:latin typeface="Aptos Display" panose="020B0004020202020204" pitchFamily="34" charset="0"/>
                <a:ea typeface="Times New Roman" panose="02020603050405020304" pitchFamily="18"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AutoShape 2">
            <a:extLst>
              <a:ext uri="{FF2B5EF4-FFF2-40B4-BE49-F238E27FC236}">
                <a16:creationId xmlns:a16="http://schemas.microsoft.com/office/drawing/2014/main" id="{EE7F3DE7-2609-B7E0-FB70-679F8B9BA4C4}"/>
              </a:ext>
            </a:extLst>
          </p:cNvPr>
          <p:cNvSpPr>
            <a:spLocks noChangeArrowheads="1"/>
          </p:cNvSpPr>
          <p:nvPr/>
        </p:nvSpPr>
        <p:spPr bwMode="auto">
          <a:xfrm>
            <a:off x="5029202" y="2912428"/>
            <a:ext cx="3251346" cy="1591200"/>
          </a:xfrm>
          <a:prstGeom prst="roundRect">
            <a:avLst>
              <a:gd name="adj" fmla="val 13032"/>
            </a:avLst>
          </a:prstGeom>
          <a:solidFill>
            <a:schemeClr val="accent1"/>
          </a:solidFill>
        </p:spPr>
        <p:txBody>
          <a:bodyPr rot="0" vert="horz" wrap="square" lIns="91440" tIns="45720" rIns="91440" bIns="45720" anchor="ctr" anchorCtr="0" upright="1">
            <a:noAutofit/>
          </a:bodyPr>
          <a:lstStyle/>
          <a:p>
            <a:pPr algn="ctr">
              <a:lnSpc>
                <a:spcPct val="107000"/>
              </a:lnSpc>
              <a:spcAft>
                <a:spcPts val="800"/>
              </a:spcAft>
              <a:buNone/>
            </a:pPr>
            <a:endParaRPr lang="en-GB" sz="1200" i="1" kern="100" dirty="0">
              <a:solidFill>
                <a:srgbClr val="FFFFFF"/>
              </a:solidFill>
              <a:effectLst/>
              <a:latin typeface="Arial" panose="020B0604020202020204" pitchFamily="34" charset="0"/>
              <a:ea typeface="Aptos" panose="020B0004020202020204" pitchFamily="34" charset="0"/>
              <a:cs typeface="Times New Roman" panose="02020603050405020304" pitchFamily="18" charset="0"/>
            </a:endParaRPr>
          </a:p>
          <a:p>
            <a:pPr algn="ctr">
              <a:lnSpc>
                <a:spcPct val="107000"/>
              </a:lnSpc>
              <a:spcAft>
                <a:spcPts val="800"/>
              </a:spcAft>
              <a:buNone/>
            </a:pPr>
            <a:r>
              <a:rPr lang="en-GB" sz="1200"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[If at the time]... “just one person I trusted had taken the time to sit with me &amp; ask, it might have taken a while, but I would have told them”</a:t>
            </a:r>
            <a:endParaRPr lang="en-GB"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buNone/>
            </a:pPr>
            <a:r>
              <a:rPr lang="en-GB" sz="1400" i="1" kern="100" dirty="0">
                <a:solidFill>
                  <a:srgbClr val="FFFFFF"/>
                </a:solidFill>
                <a:effectLst/>
                <a:latin typeface="Aptos Display" panose="020B0004020202020204" pitchFamily="34" charset="0"/>
                <a:ea typeface="Times New Roman" panose="02020603050405020304" pitchFamily="18"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AutoShape 2">
            <a:extLst>
              <a:ext uri="{FF2B5EF4-FFF2-40B4-BE49-F238E27FC236}">
                <a16:creationId xmlns:a16="http://schemas.microsoft.com/office/drawing/2014/main" id="{AEA3D8E0-7094-F44B-2E49-3E29DDC1CCFF}"/>
              </a:ext>
            </a:extLst>
          </p:cNvPr>
          <p:cNvSpPr>
            <a:spLocks noChangeArrowheads="1"/>
          </p:cNvSpPr>
          <p:nvPr/>
        </p:nvSpPr>
        <p:spPr bwMode="auto">
          <a:xfrm>
            <a:off x="5029201" y="4660803"/>
            <a:ext cx="3251346" cy="1592580"/>
          </a:xfrm>
          <a:prstGeom prst="roundRect">
            <a:avLst>
              <a:gd name="adj" fmla="val 13032"/>
            </a:avLst>
          </a:prstGeom>
          <a:solidFill>
            <a:schemeClr val="accent3"/>
          </a:solidFill>
        </p:spPr>
        <p:txBody>
          <a:bodyPr rot="0" vert="horz" wrap="square" lIns="91440" tIns="45720" rIns="91440" bIns="45720" anchor="ctr" anchorCtr="0" upright="1">
            <a:noAutofit/>
          </a:bodyPr>
          <a:lstStyle/>
          <a:p>
            <a:pPr algn="ctr">
              <a:lnSpc>
                <a:spcPct val="107000"/>
              </a:lnSpc>
              <a:spcAft>
                <a:spcPts val="800"/>
              </a:spcAft>
              <a:buNone/>
            </a:pPr>
            <a:endParaRPr lang="en-GB" sz="1200" i="1" kern="100" dirty="0">
              <a:solidFill>
                <a:srgbClr val="FFFFFF"/>
              </a:solidFill>
              <a:effectLst/>
              <a:latin typeface="Arial" panose="020B0604020202020204" pitchFamily="34" charset="0"/>
              <a:ea typeface="Aptos" panose="020B0004020202020204" pitchFamily="34" charset="0"/>
              <a:cs typeface="Times New Roman" panose="02020603050405020304" pitchFamily="18" charset="0"/>
            </a:endParaRPr>
          </a:p>
          <a:p>
            <a:pPr algn="ctr">
              <a:lnSpc>
                <a:spcPct val="107000"/>
              </a:lnSpc>
              <a:spcAft>
                <a:spcPts val="800"/>
              </a:spcAft>
              <a:buNone/>
            </a:pPr>
            <a:r>
              <a:rPr lang="en-GB" sz="1200"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“You need people out there where people can go and talk… if there’s nobody there for you to talk to, you’re just dealing with your demons on your own”</a:t>
            </a:r>
            <a:endParaRPr lang="en-GB"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buNone/>
            </a:pPr>
            <a:r>
              <a:rPr lang="en-GB" sz="1400" i="1" kern="100"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rPr>
              <a:t> </a:t>
            </a:r>
            <a:endParaRPr lang="en-GB" sz="11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59880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4E865-929B-E4F2-6A54-395039BFC4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23477E-971D-E04B-F5CF-D4A5709D713D}"/>
              </a:ext>
            </a:extLst>
          </p:cNvPr>
          <p:cNvSpPr>
            <a:spLocks noGrp="1"/>
          </p:cNvSpPr>
          <p:nvPr>
            <p:ph type="title"/>
          </p:nvPr>
        </p:nvSpPr>
        <p:spPr/>
        <p:txBody>
          <a:bodyPr/>
          <a:lstStyle/>
          <a:p>
            <a:r>
              <a:rPr lang="en-GB" dirty="0"/>
              <a:t>Key findings about perpetrators</a:t>
            </a:r>
          </a:p>
        </p:txBody>
      </p:sp>
      <p:sp>
        <p:nvSpPr>
          <p:cNvPr id="3" name="Content Placeholder 2">
            <a:extLst>
              <a:ext uri="{FF2B5EF4-FFF2-40B4-BE49-F238E27FC236}">
                <a16:creationId xmlns:a16="http://schemas.microsoft.com/office/drawing/2014/main" id="{368F6593-3E25-1592-1592-8F945FFDAE47}"/>
              </a:ext>
            </a:extLst>
          </p:cNvPr>
          <p:cNvSpPr>
            <a:spLocks noGrp="1"/>
          </p:cNvSpPr>
          <p:nvPr>
            <p:ph idx="1"/>
          </p:nvPr>
        </p:nvSpPr>
        <p:spPr>
          <a:xfrm>
            <a:off x="370798" y="1764000"/>
            <a:ext cx="8402400" cy="4932000"/>
          </a:xfrm>
        </p:spPr>
        <p:txBody>
          <a:bodyPr>
            <a:normAutofit/>
          </a:bodyPr>
          <a:lstStyle/>
          <a:p>
            <a:pPr marL="400050" lvl="0" indent="-285750" defTabSz="457200">
              <a:lnSpc>
                <a:spcPct val="90000"/>
              </a:lnSpc>
              <a:spcAft>
                <a:spcPts val="600"/>
              </a:spcAft>
              <a:buFont typeface="Arial" panose="020B0604020202020204" pitchFamily="34" charset="0"/>
              <a:buChar char="•"/>
              <a:defRPr/>
            </a:pPr>
            <a:r>
              <a:rPr lang="en-GB" dirty="0"/>
              <a:t>Target children they know </a:t>
            </a:r>
          </a:p>
          <a:p>
            <a:pPr marL="400050" lvl="0" indent="-285750" defTabSz="457200">
              <a:lnSpc>
                <a:spcPct val="90000"/>
              </a:lnSpc>
              <a:spcAft>
                <a:spcPts val="600"/>
              </a:spcAft>
              <a:buFont typeface="Arial" panose="020B0604020202020204" pitchFamily="34" charset="0"/>
              <a:buChar char="•"/>
              <a:defRPr/>
            </a:pPr>
            <a:r>
              <a:rPr lang="en-GB" dirty="0"/>
              <a:t>Start abusing children at a younger age, involving more serious and frequent offending, which takes place over a longer period</a:t>
            </a:r>
          </a:p>
          <a:p>
            <a:pPr marL="400050" lvl="0" indent="-285750" defTabSz="457200">
              <a:lnSpc>
                <a:spcPct val="90000"/>
              </a:lnSpc>
              <a:spcAft>
                <a:spcPts val="600"/>
              </a:spcAft>
              <a:buFont typeface="Arial" panose="020B0604020202020204" pitchFamily="34" charset="0"/>
              <a:buChar char="•"/>
              <a:defRPr/>
            </a:pPr>
            <a:r>
              <a:rPr lang="en-GB" dirty="0"/>
              <a:t>Are usually male family members (fathers, stepfathers, brothers, uncles, and grandfathers). Although perpetrators are predominantly male, abuse by women and girls does occur </a:t>
            </a:r>
          </a:p>
          <a:p>
            <a:pPr marL="400050" lvl="0" indent="-285750" defTabSz="457200">
              <a:lnSpc>
                <a:spcPct val="90000"/>
              </a:lnSpc>
              <a:spcAft>
                <a:spcPts val="600"/>
              </a:spcAft>
              <a:buFont typeface="Arial" panose="020B0604020202020204" pitchFamily="34" charset="0"/>
              <a:buChar char="•"/>
              <a:defRPr/>
            </a:pPr>
            <a:r>
              <a:rPr lang="en-GB" dirty="0"/>
              <a:t>Created online child sexual abuse material at home, with ‘highly traded’ images often involving the abuse of girls by their fathers</a:t>
            </a:r>
          </a:p>
          <a:p>
            <a:pPr marL="400050" lvl="0" indent="-285750" defTabSz="457200">
              <a:lnSpc>
                <a:spcPct val="90000"/>
              </a:lnSpc>
              <a:spcAft>
                <a:spcPts val="600"/>
              </a:spcAft>
              <a:buFont typeface="Arial" panose="020B0604020202020204" pitchFamily="34" charset="0"/>
              <a:buChar char="•"/>
              <a:defRPr/>
            </a:pPr>
            <a:r>
              <a:rPr lang="en-GB" dirty="0"/>
              <a:t>Commit other forms of sexual abuse</a:t>
            </a:r>
          </a:p>
          <a:p>
            <a:pPr marL="400050" lvl="0" indent="-285750" defTabSz="457200">
              <a:lnSpc>
                <a:spcPct val="90000"/>
              </a:lnSpc>
              <a:spcAft>
                <a:spcPts val="600"/>
              </a:spcAft>
              <a:buFont typeface="Arial" panose="020B0604020202020204" pitchFamily="34" charset="0"/>
              <a:buChar char="•"/>
              <a:defRPr/>
            </a:pPr>
            <a:r>
              <a:rPr lang="en-GB" dirty="0"/>
              <a:t>Use coercive and controlling behaviour within the whole family dynamic.</a:t>
            </a:r>
          </a:p>
          <a:p>
            <a:pPr marL="114300" lvl="0" defTabSz="457200">
              <a:lnSpc>
                <a:spcPct val="90000"/>
              </a:lnSpc>
              <a:spcAft>
                <a:spcPts val="600"/>
              </a:spcAft>
              <a:defRPr/>
            </a:pPr>
            <a:endParaRPr lang="en-GB" dirty="0"/>
          </a:p>
          <a:p>
            <a:pPr marL="114300" lvl="0" defTabSz="457200">
              <a:lnSpc>
                <a:spcPct val="90000"/>
              </a:lnSpc>
              <a:spcAft>
                <a:spcPts val="600"/>
              </a:spcAft>
              <a:defRPr/>
            </a:pPr>
            <a:r>
              <a:rPr lang="en-GB" dirty="0"/>
              <a:t>Over 1/3 of the reviews featured a family member with a known history of sexual offending or was known to present some risk of sexual harm.</a:t>
            </a:r>
          </a:p>
          <a:p>
            <a:pPr marL="114300" lvl="0" defTabSz="457200">
              <a:lnSpc>
                <a:spcPct val="90000"/>
              </a:lnSpc>
              <a:spcAft>
                <a:spcPts val="600"/>
              </a:spcAft>
              <a:defRPr/>
            </a:pPr>
            <a:endParaRPr lang="en-GB" dirty="0"/>
          </a:p>
        </p:txBody>
      </p:sp>
      <p:sp>
        <p:nvSpPr>
          <p:cNvPr id="4" name="Footer Placeholder 3">
            <a:extLst>
              <a:ext uri="{FF2B5EF4-FFF2-40B4-BE49-F238E27FC236}">
                <a16:creationId xmlns:a16="http://schemas.microsoft.com/office/drawing/2014/main" id="{1F272741-9FFD-F02E-740C-6D7398C1EC14}"/>
              </a:ext>
            </a:extLst>
          </p:cNvPr>
          <p:cNvSpPr>
            <a:spLocks noGrp="1"/>
          </p:cNvSpPr>
          <p:nvPr>
            <p:ph type="ftr" sz="quarter" idx="11"/>
          </p:nvPr>
        </p:nvSpPr>
        <p:spPr/>
        <p:txBody>
          <a:bodyPr/>
          <a:lstStyle/>
          <a:p>
            <a:r>
              <a:rPr lang="en-GB"/>
              <a:t>National review into safeguarding children within the family environment</a:t>
            </a:r>
            <a:endParaRPr lang="en-GB" dirty="0"/>
          </a:p>
        </p:txBody>
      </p:sp>
      <p:sp>
        <p:nvSpPr>
          <p:cNvPr id="5" name="Date Placeholder 4">
            <a:extLst>
              <a:ext uri="{FF2B5EF4-FFF2-40B4-BE49-F238E27FC236}">
                <a16:creationId xmlns:a16="http://schemas.microsoft.com/office/drawing/2014/main" id="{02300E4E-94F6-2879-9884-C8EDEF5A6828}"/>
              </a:ext>
            </a:extLst>
          </p:cNvPr>
          <p:cNvSpPr>
            <a:spLocks noGrp="1"/>
          </p:cNvSpPr>
          <p:nvPr>
            <p:ph type="dt" sz="half" idx="10"/>
          </p:nvPr>
        </p:nvSpPr>
        <p:spPr/>
        <p:txBody>
          <a:bodyPr/>
          <a:lstStyle/>
          <a:p>
            <a:fld id="{D1FB4D76-7F42-42D8-B3DC-6B364E1CF007}" type="datetime1">
              <a:rPr lang="en-GB" smtClean="0"/>
              <a:t>27/02/2026</a:t>
            </a:fld>
            <a:endParaRPr lang="en-GB"/>
          </a:p>
        </p:txBody>
      </p:sp>
      <p:sp>
        <p:nvSpPr>
          <p:cNvPr id="6" name="Slide Number Placeholder 5">
            <a:extLst>
              <a:ext uri="{FF2B5EF4-FFF2-40B4-BE49-F238E27FC236}">
                <a16:creationId xmlns:a16="http://schemas.microsoft.com/office/drawing/2014/main" id="{C8143A89-3E27-DC68-3893-557F5F3C78FF}"/>
              </a:ext>
            </a:extLst>
          </p:cNvPr>
          <p:cNvSpPr>
            <a:spLocks noGrp="1"/>
          </p:cNvSpPr>
          <p:nvPr>
            <p:ph type="sldNum" sz="quarter" idx="12"/>
          </p:nvPr>
        </p:nvSpPr>
        <p:spPr/>
        <p:txBody>
          <a:bodyPr/>
          <a:lstStyle/>
          <a:p>
            <a:fld id="{36CE6FAB-1EBD-4B7C-9F52-D167A0873C56}" type="slidenum">
              <a:rPr lang="en-GB" smtClean="0"/>
              <a:pPr/>
              <a:t>6</a:t>
            </a:fld>
            <a:endParaRPr lang="en-GB" dirty="0"/>
          </a:p>
        </p:txBody>
      </p:sp>
    </p:spTree>
    <p:extLst>
      <p:ext uri="{BB962C8B-B14F-4D97-AF65-F5344CB8AC3E}">
        <p14:creationId xmlns:p14="http://schemas.microsoft.com/office/powerpoint/2010/main" val="2653391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A47C4-C831-5A6F-D122-B384E99E4E75}"/>
              </a:ext>
            </a:extLst>
          </p:cNvPr>
          <p:cNvSpPr>
            <a:spLocks noGrp="1"/>
          </p:cNvSpPr>
          <p:nvPr>
            <p:ph type="title"/>
          </p:nvPr>
        </p:nvSpPr>
        <p:spPr/>
        <p:txBody>
          <a:bodyPr/>
          <a:lstStyle/>
          <a:p>
            <a:r>
              <a:rPr lang="en-GB" dirty="0"/>
              <a:t>Themes</a:t>
            </a:r>
          </a:p>
        </p:txBody>
      </p:sp>
      <p:sp>
        <p:nvSpPr>
          <p:cNvPr id="3" name="Content Placeholder 2">
            <a:extLst>
              <a:ext uri="{FF2B5EF4-FFF2-40B4-BE49-F238E27FC236}">
                <a16:creationId xmlns:a16="http://schemas.microsoft.com/office/drawing/2014/main" id="{8C8EE7D5-4124-6F9A-93D8-D21F24E0B024}"/>
              </a:ext>
            </a:extLst>
          </p:cNvPr>
          <p:cNvSpPr>
            <a:spLocks noGrp="1"/>
          </p:cNvSpPr>
          <p:nvPr>
            <p:ph idx="1"/>
          </p:nvPr>
        </p:nvSpPr>
        <p:spPr>
          <a:xfrm>
            <a:off x="360000" y="5230799"/>
            <a:ext cx="8402400" cy="1080000"/>
          </a:xfrm>
        </p:spPr>
        <p:txBody>
          <a:bodyPr/>
          <a:lstStyle/>
          <a:p>
            <a:r>
              <a:rPr lang="en-GB" dirty="0"/>
              <a:t>This presentation will explore the themes, demonstrated through prompts and case studies from review samples to pose reflective questions and generate discussion for multi-agency practitioners. </a:t>
            </a:r>
          </a:p>
          <a:p>
            <a:endParaRPr lang="en-GB" dirty="0"/>
          </a:p>
        </p:txBody>
      </p:sp>
      <p:sp>
        <p:nvSpPr>
          <p:cNvPr id="4" name="Footer Placeholder 3">
            <a:extLst>
              <a:ext uri="{FF2B5EF4-FFF2-40B4-BE49-F238E27FC236}">
                <a16:creationId xmlns:a16="http://schemas.microsoft.com/office/drawing/2014/main" id="{E2697E85-26A6-EA8E-38E2-657C5C84525E}"/>
              </a:ext>
            </a:extLst>
          </p:cNvPr>
          <p:cNvSpPr>
            <a:spLocks noGrp="1"/>
          </p:cNvSpPr>
          <p:nvPr>
            <p:ph type="ftr" sz="quarter" idx="11"/>
          </p:nvPr>
        </p:nvSpPr>
        <p:spPr/>
        <p:txBody>
          <a:bodyPr/>
          <a:lstStyle/>
          <a:p>
            <a:r>
              <a:rPr lang="en-GB"/>
              <a:t>National review into safeguarding children within the family environment</a:t>
            </a:r>
            <a:endParaRPr lang="en-GB" dirty="0"/>
          </a:p>
        </p:txBody>
      </p:sp>
      <p:sp>
        <p:nvSpPr>
          <p:cNvPr id="5" name="Date Placeholder 4">
            <a:extLst>
              <a:ext uri="{FF2B5EF4-FFF2-40B4-BE49-F238E27FC236}">
                <a16:creationId xmlns:a16="http://schemas.microsoft.com/office/drawing/2014/main" id="{EFC538F8-C71C-F260-9224-E07A9229F34D}"/>
              </a:ext>
            </a:extLst>
          </p:cNvPr>
          <p:cNvSpPr>
            <a:spLocks noGrp="1"/>
          </p:cNvSpPr>
          <p:nvPr>
            <p:ph type="dt" sz="half" idx="10"/>
          </p:nvPr>
        </p:nvSpPr>
        <p:spPr/>
        <p:txBody>
          <a:bodyPr/>
          <a:lstStyle/>
          <a:p>
            <a:fld id="{447FE5E5-9EBB-4450-89AF-938AC2465D35}" type="datetime1">
              <a:rPr lang="en-GB" smtClean="0"/>
              <a:t>27/02/2026</a:t>
            </a:fld>
            <a:endParaRPr lang="en-GB"/>
          </a:p>
        </p:txBody>
      </p:sp>
      <p:sp>
        <p:nvSpPr>
          <p:cNvPr id="6" name="Slide Number Placeholder 5">
            <a:extLst>
              <a:ext uri="{FF2B5EF4-FFF2-40B4-BE49-F238E27FC236}">
                <a16:creationId xmlns:a16="http://schemas.microsoft.com/office/drawing/2014/main" id="{07F2C470-A2A4-F167-091D-ED4DDCA9AA8C}"/>
              </a:ext>
            </a:extLst>
          </p:cNvPr>
          <p:cNvSpPr>
            <a:spLocks noGrp="1"/>
          </p:cNvSpPr>
          <p:nvPr>
            <p:ph type="sldNum" sz="quarter" idx="12"/>
          </p:nvPr>
        </p:nvSpPr>
        <p:spPr/>
        <p:txBody>
          <a:bodyPr/>
          <a:lstStyle/>
          <a:p>
            <a:fld id="{36CE6FAB-1EBD-4B7C-9F52-D167A0873C56}" type="slidenum">
              <a:rPr lang="en-GB" smtClean="0"/>
              <a:pPr/>
              <a:t>7</a:t>
            </a:fld>
            <a:endParaRPr lang="en-GB" dirty="0"/>
          </a:p>
        </p:txBody>
      </p:sp>
      <p:sp>
        <p:nvSpPr>
          <p:cNvPr id="7" name="Rectangle: Rounded Corners 6">
            <a:extLst>
              <a:ext uri="{FF2B5EF4-FFF2-40B4-BE49-F238E27FC236}">
                <a16:creationId xmlns:a16="http://schemas.microsoft.com/office/drawing/2014/main" id="{244ED507-9B10-3549-4027-14510F92E187}"/>
              </a:ext>
            </a:extLst>
          </p:cNvPr>
          <p:cNvSpPr/>
          <p:nvPr/>
        </p:nvSpPr>
        <p:spPr>
          <a:xfrm>
            <a:off x="1206713" y="2304139"/>
            <a:ext cx="3148314" cy="10800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ea typeface="Arial" panose="020B0604020202020204" pitchFamily="34" charset="0"/>
                <a:cs typeface="Arial" panose="020B0604020202020204" pitchFamily="34" charset="0"/>
              </a:rPr>
              <a:t>Hearing children’s voices and understanding their needs</a:t>
            </a:r>
          </a:p>
        </p:txBody>
      </p:sp>
      <p:sp>
        <p:nvSpPr>
          <p:cNvPr id="8" name="Rectangle: Rounded Corners 7">
            <a:extLst>
              <a:ext uri="{FF2B5EF4-FFF2-40B4-BE49-F238E27FC236}">
                <a16:creationId xmlns:a16="http://schemas.microsoft.com/office/drawing/2014/main" id="{BF56DA8A-E698-25E3-8F71-215B3E26F5FE}"/>
              </a:ext>
            </a:extLst>
          </p:cNvPr>
          <p:cNvSpPr/>
          <p:nvPr/>
        </p:nvSpPr>
        <p:spPr>
          <a:xfrm>
            <a:off x="4796794" y="2304139"/>
            <a:ext cx="3148314" cy="10800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ea typeface="Arial" panose="020B0604020202020204" pitchFamily="34" charset="0"/>
                <a:cs typeface="Arial" panose="020B0604020202020204" pitchFamily="34" charset="0"/>
              </a:rPr>
              <a:t>Understanding parents’ and carers’ needs and contexts</a:t>
            </a:r>
          </a:p>
        </p:txBody>
      </p:sp>
      <p:sp>
        <p:nvSpPr>
          <p:cNvPr id="9" name="Rectangle: Rounded Corners 8">
            <a:extLst>
              <a:ext uri="{FF2B5EF4-FFF2-40B4-BE49-F238E27FC236}">
                <a16:creationId xmlns:a16="http://schemas.microsoft.com/office/drawing/2014/main" id="{4FE02C37-A108-343F-07F9-D2D174B0793E}"/>
              </a:ext>
            </a:extLst>
          </p:cNvPr>
          <p:cNvSpPr/>
          <p:nvPr/>
        </p:nvSpPr>
        <p:spPr>
          <a:xfrm>
            <a:off x="1206713" y="3767469"/>
            <a:ext cx="3148314" cy="10800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ea typeface="Arial" panose="020B0604020202020204" pitchFamily="34" charset="0"/>
                <a:cs typeface="Arial" panose="020B0604020202020204" pitchFamily="34" charset="0"/>
              </a:rPr>
              <a:t>Identifying signs, understanding risk and raising concerns</a:t>
            </a:r>
          </a:p>
        </p:txBody>
      </p:sp>
      <p:sp>
        <p:nvSpPr>
          <p:cNvPr id="10" name="Rectangle: Rounded Corners 9">
            <a:extLst>
              <a:ext uri="{FF2B5EF4-FFF2-40B4-BE49-F238E27FC236}">
                <a16:creationId xmlns:a16="http://schemas.microsoft.com/office/drawing/2014/main" id="{6A27F5AA-A493-7BE8-D7BB-D37A2CCE2186}"/>
              </a:ext>
            </a:extLst>
          </p:cNvPr>
          <p:cNvSpPr/>
          <p:nvPr/>
        </p:nvSpPr>
        <p:spPr>
          <a:xfrm>
            <a:off x="4900966" y="3767469"/>
            <a:ext cx="3148314" cy="10800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ea typeface="Arial" panose="020B0604020202020204" pitchFamily="34" charset="0"/>
                <a:cs typeface="Arial" panose="020B0604020202020204" pitchFamily="34" charset="0"/>
              </a:rPr>
              <a:t>Responding to concerns of intrafamilial child sexual abuse</a:t>
            </a:r>
          </a:p>
        </p:txBody>
      </p:sp>
      <p:sp>
        <p:nvSpPr>
          <p:cNvPr id="12" name="TextBox 11">
            <a:extLst>
              <a:ext uri="{FF2B5EF4-FFF2-40B4-BE49-F238E27FC236}">
                <a16:creationId xmlns:a16="http://schemas.microsoft.com/office/drawing/2014/main" id="{7146D3DD-3358-4065-6D82-7005A2118857}"/>
              </a:ext>
            </a:extLst>
          </p:cNvPr>
          <p:cNvSpPr txBox="1"/>
          <p:nvPr/>
        </p:nvSpPr>
        <p:spPr>
          <a:xfrm>
            <a:off x="360000" y="1087201"/>
            <a:ext cx="8484742" cy="923330"/>
          </a:xfrm>
          <a:prstGeom prst="rect">
            <a:avLst/>
          </a:prstGeom>
          <a:noFill/>
        </p:spPr>
        <p:txBody>
          <a:bodyPr wrap="square">
            <a:spAutoFit/>
          </a:bodyPr>
          <a:lstStyle/>
          <a:p>
            <a:r>
              <a:rPr lang="en-GB" sz="1800" dirty="0">
                <a:solidFill>
                  <a:schemeClr val="tx1"/>
                </a:solidFill>
                <a:latin typeface="+mn-lt"/>
                <a:cs typeface="Aharoni" panose="02010803020104030203" pitchFamily="2" charset="-79"/>
              </a:rPr>
              <a:t>This national review highlights learning across all services to recognise and respond when children are at risk of, or experiencing, sexual abuse within their family environment. </a:t>
            </a:r>
            <a:endParaRPr lang="en-GB" dirty="0"/>
          </a:p>
        </p:txBody>
      </p:sp>
    </p:spTree>
    <p:extLst>
      <p:ext uri="{BB962C8B-B14F-4D97-AF65-F5344CB8AC3E}">
        <p14:creationId xmlns:p14="http://schemas.microsoft.com/office/powerpoint/2010/main" val="1684693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36665-75C4-AA0C-CAFC-8A3E3B87DFC2}"/>
              </a:ext>
            </a:extLst>
          </p:cNvPr>
          <p:cNvSpPr>
            <a:spLocks noGrp="1"/>
          </p:cNvSpPr>
          <p:nvPr>
            <p:ph type="title"/>
          </p:nvPr>
        </p:nvSpPr>
        <p:spPr>
          <a:xfrm>
            <a:off x="360000" y="1799999"/>
            <a:ext cx="5760000" cy="1882539"/>
          </a:xfrm>
        </p:spPr>
        <p:txBody>
          <a:bodyPr>
            <a:normAutofit/>
          </a:bodyPr>
          <a:lstStyle/>
          <a:p>
            <a:r>
              <a:rPr lang="en-GB" dirty="0"/>
              <a:t>Hearing children’s voices and understanding their needs</a:t>
            </a:r>
          </a:p>
        </p:txBody>
      </p:sp>
    </p:spTree>
    <p:extLst>
      <p:ext uri="{BB962C8B-B14F-4D97-AF65-F5344CB8AC3E}">
        <p14:creationId xmlns:p14="http://schemas.microsoft.com/office/powerpoint/2010/main" val="739306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F209-05D3-C8FC-0A24-55CA3A9BA8CE}"/>
              </a:ext>
            </a:extLst>
          </p:cNvPr>
          <p:cNvSpPr>
            <a:spLocks noGrp="1"/>
          </p:cNvSpPr>
          <p:nvPr>
            <p:ph type="title"/>
          </p:nvPr>
        </p:nvSpPr>
        <p:spPr/>
        <p:txBody>
          <a:bodyPr/>
          <a:lstStyle/>
          <a:p>
            <a:r>
              <a:rPr lang="en-GB" dirty="0"/>
              <a:t>Hearing children’s voices and understanding their needs</a:t>
            </a:r>
          </a:p>
        </p:txBody>
      </p:sp>
      <p:sp>
        <p:nvSpPr>
          <p:cNvPr id="3" name="Content Placeholder 2">
            <a:extLst>
              <a:ext uri="{FF2B5EF4-FFF2-40B4-BE49-F238E27FC236}">
                <a16:creationId xmlns:a16="http://schemas.microsoft.com/office/drawing/2014/main" id="{67B39912-35B4-3D3D-F982-3FA07AC48776}"/>
              </a:ext>
            </a:extLst>
          </p:cNvPr>
          <p:cNvSpPr>
            <a:spLocks noGrp="1"/>
          </p:cNvSpPr>
          <p:nvPr>
            <p:ph idx="1"/>
          </p:nvPr>
        </p:nvSpPr>
        <p:spPr>
          <a:xfrm>
            <a:off x="370800" y="1723131"/>
            <a:ext cx="8402400" cy="4592538"/>
          </a:xfrm>
        </p:spPr>
        <p:txBody>
          <a:bodyPr>
            <a:normAutofit/>
          </a:bodyPr>
          <a:lstStyle/>
          <a:p>
            <a:pPr>
              <a:lnSpc>
                <a:spcPct val="107000"/>
              </a:lnSpc>
              <a:spcAft>
                <a:spcPts val="800"/>
              </a:spcAft>
            </a:pPr>
            <a:r>
              <a:rPr lang="en-GB" dirty="0"/>
              <a:t>A number of themes emerged from our analysis of local reviews and fieldwork in relation to the response to children who had been sexually abused by someone in their family environment. </a:t>
            </a:r>
          </a:p>
          <a:p>
            <a:pPr>
              <a:lnSpc>
                <a:spcPct val="107000"/>
              </a:lnSpc>
              <a:spcAft>
                <a:spcPts val="800"/>
              </a:spcAft>
            </a:pPr>
            <a:endParaRPr lang="en-GB" dirty="0"/>
          </a:p>
          <a:p>
            <a:pPr>
              <a:lnSpc>
                <a:spcPct val="107000"/>
              </a:lnSpc>
              <a:spcAft>
                <a:spcPts val="800"/>
              </a:spcAft>
            </a:pPr>
            <a:r>
              <a:rPr lang="en-GB" dirty="0"/>
              <a:t>These centred around practitioners not believing they should talk to children about sexual abuse and give children a voice in decisions about them. </a:t>
            </a:r>
          </a:p>
          <a:p>
            <a:pPr>
              <a:lnSpc>
                <a:spcPct val="107000"/>
              </a:lnSpc>
              <a:spcAft>
                <a:spcPts val="800"/>
              </a:spcAft>
            </a:pPr>
            <a:endParaRPr lang="en-GB" dirty="0"/>
          </a:p>
          <a:p>
            <a:pPr>
              <a:lnSpc>
                <a:spcPct val="107000"/>
              </a:lnSpc>
              <a:spcAft>
                <a:spcPts val="800"/>
              </a:spcAft>
            </a:pPr>
            <a:r>
              <a:rPr lang="en-GB" dirty="0"/>
              <a:t>There was evidence of practitioners not taking sufficient account of the needs of disabled children and children from Black and other minoritised communities, as well as a lack of appropriate support for children following the abuse. </a:t>
            </a:r>
          </a:p>
          <a:p>
            <a:pPr>
              <a:lnSpc>
                <a:spcPct val="107000"/>
              </a:lnSpc>
              <a:spcAft>
                <a:spcPts val="800"/>
              </a:spcAft>
            </a:pPr>
            <a:endParaRPr lang="en-GB" dirty="0"/>
          </a:p>
          <a:p>
            <a:pPr>
              <a:lnSpc>
                <a:spcPct val="107000"/>
              </a:lnSpc>
              <a:spcAft>
                <a:spcPts val="800"/>
              </a:spcAft>
            </a:pPr>
            <a:r>
              <a:rPr lang="en-GB" dirty="0"/>
              <a:t>This lack of a response to children had a significant impact on children’s lives and their future lives.</a:t>
            </a:r>
          </a:p>
        </p:txBody>
      </p:sp>
      <p:sp>
        <p:nvSpPr>
          <p:cNvPr id="4" name="Footer Placeholder 3">
            <a:extLst>
              <a:ext uri="{FF2B5EF4-FFF2-40B4-BE49-F238E27FC236}">
                <a16:creationId xmlns:a16="http://schemas.microsoft.com/office/drawing/2014/main" id="{1FB414BB-62E6-AD50-97E3-B727F9B5C191}"/>
              </a:ext>
            </a:extLst>
          </p:cNvPr>
          <p:cNvSpPr>
            <a:spLocks noGrp="1"/>
          </p:cNvSpPr>
          <p:nvPr>
            <p:ph type="ftr" sz="quarter" idx="11"/>
          </p:nvPr>
        </p:nvSpPr>
        <p:spPr/>
        <p:txBody>
          <a:bodyPr/>
          <a:lstStyle/>
          <a:p>
            <a:r>
              <a:rPr lang="en-GB"/>
              <a:t>National review into safeguarding children within the family environment</a:t>
            </a:r>
            <a:endParaRPr lang="en-GB" dirty="0"/>
          </a:p>
        </p:txBody>
      </p:sp>
      <p:sp>
        <p:nvSpPr>
          <p:cNvPr id="5" name="Date Placeholder 4">
            <a:extLst>
              <a:ext uri="{FF2B5EF4-FFF2-40B4-BE49-F238E27FC236}">
                <a16:creationId xmlns:a16="http://schemas.microsoft.com/office/drawing/2014/main" id="{72A15F58-9CF4-91B8-4E30-FBAB3751FE12}"/>
              </a:ext>
            </a:extLst>
          </p:cNvPr>
          <p:cNvSpPr>
            <a:spLocks noGrp="1"/>
          </p:cNvSpPr>
          <p:nvPr>
            <p:ph type="dt" sz="half" idx="10"/>
          </p:nvPr>
        </p:nvSpPr>
        <p:spPr/>
        <p:txBody>
          <a:bodyPr/>
          <a:lstStyle/>
          <a:p>
            <a:fld id="{8BE75FFA-CCD4-46D7-B6F4-C4D5471C6D3E}" type="datetime1">
              <a:rPr lang="en-GB" smtClean="0"/>
              <a:t>27/02/2026</a:t>
            </a:fld>
            <a:endParaRPr lang="en-GB"/>
          </a:p>
        </p:txBody>
      </p:sp>
      <p:sp>
        <p:nvSpPr>
          <p:cNvPr id="6" name="Slide Number Placeholder 5">
            <a:extLst>
              <a:ext uri="{FF2B5EF4-FFF2-40B4-BE49-F238E27FC236}">
                <a16:creationId xmlns:a16="http://schemas.microsoft.com/office/drawing/2014/main" id="{07AE6737-543A-3A09-DD19-310DD82D4131}"/>
              </a:ext>
            </a:extLst>
          </p:cNvPr>
          <p:cNvSpPr>
            <a:spLocks noGrp="1"/>
          </p:cNvSpPr>
          <p:nvPr>
            <p:ph type="sldNum" sz="quarter" idx="12"/>
          </p:nvPr>
        </p:nvSpPr>
        <p:spPr/>
        <p:txBody>
          <a:bodyPr/>
          <a:lstStyle/>
          <a:p>
            <a:fld id="{36CE6FAB-1EBD-4B7C-9F52-D167A0873C56}" type="slidenum">
              <a:rPr lang="en-GB" smtClean="0"/>
              <a:pPr/>
              <a:t>9</a:t>
            </a:fld>
            <a:endParaRPr lang="en-GB" dirty="0"/>
          </a:p>
        </p:txBody>
      </p:sp>
    </p:spTree>
    <p:extLst>
      <p:ext uri="{BB962C8B-B14F-4D97-AF65-F5344CB8AC3E}">
        <p14:creationId xmlns:p14="http://schemas.microsoft.com/office/powerpoint/2010/main" val="367581970"/>
      </p:ext>
    </p:extLst>
  </p:cSld>
  <p:clrMapOvr>
    <a:masterClrMapping/>
  </p:clrMapOvr>
</p:sld>
</file>

<file path=ppt/theme/theme1.xml><?xml version="1.0" encoding="utf-8"?>
<a:theme xmlns:a="http://schemas.openxmlformats.org/drawingml/2006/main" name="Office Theme">
  <a:themeElements>
    <a:clrScheme name="CSPRP">
      <a:dk1>
        <a:sysClr val="windowText" lastClr="000000"/>
      </a:dk1>
      <a:lt1>
        <a:sysClr val="window" lastClr="FFFFFF"/>
      </a:lt1>
      <a:dk2>
        <a:srgbClr val="000000"/>
      </a:dk2>
      <a:lt2>
        <a:srgbClr val="FFFFFF"/>
      </a:lt2>
      <a:accent1>
        <a:srgbClr val="942A6D"/>
      </a:accent1>
      <a:accent2>
        <a:srgbClr val="583C84"/>
      </a:accent2>
      <a:accent3>
        <a:srgbClr val="283271"/>
      </a:accent3>
      <a:accent4>
        <a:srgbClr val="03635F"/>
      </a:accent4>
      <a:accent5>
        <a:srgbClr val="E88B64"/>
      </a:accent5>
      <a:accent6>
        <a:srgbClr val="EBAECF"/>
      </a:accent6>
      <a:hlink>
        <a:srgbClr val="942A6D"/>
      </a:hlink>
      <a:folHlink>
        <a:srgbClr val="942A6D"/>
      </a:folHlink>
    </a:clrScheme>
    <a:fontScheme name="Arial (defaul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PRP PowerPoint template (standard)" id="{DAC9BC66-E827-4901-BBCF-074626DC2280}" vid="{630489EB-4B12-4D7F-B489-3AB7603788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75a18fa-d2d9-45c4-b126-56a232850c65">
      <Terms xmlns="http://schemas.microsoft.com/office/infopath/2007/PartnerControls"/>
    </lcf76f155ced4ddcb4097134ff3c332f>
    <n7289ec48afd43b5b658218159545359 xmlns="b92d8daf-3716-49a3-b615-d8c2b93aaad6">
      <Terms xmlns="http://schemas.microsoft.com/office/infopath/2007/PartnerControls">
        <TermInfo xmlns="http://schemas.microsoft.com/office/infopath/2007/PartnerControls">
          <TermName xmlns="http://schemas.microsoft.com/office/infopath/2007/PartnerControls">Serious incident notifications</TermName>
          <TermId xmlns="http://schemas.microsoft.com/office/infopath/2007/PartnerControls">4f699e99-2ba8-4421-bdcf-ad019b99e142</TermId>
        </TermInfo>
        <TermInfo xmlns="http://schemas.microsoft.com/office/infopath/2007/PartnerControls">
          <TermName xmlns="http://schemas.microsoft.com/office/infopath/2007/PartnerControls">Working together to safeguard children</TermName>
          <TermId xmlns="http://schemas.microsoft.com/office/infopath/2007/PartnerControls">7b95114a-e27b-4cb8-a937-25f1e26138e8</TermId>
        </TermInfo>
        <TermInfo xmlns="http://schemas.microsoft.com/office/infopath/2007/PartnerControls">
          <TermName xmlns="http://schemas.microsoft.com/office/infopath/2007/PartnerControls">Child Safeguarding Practice Review Panel</TermName>
          <TermId xmlns="http://schemas.microsoft.com/office/infopath/2007/PartnerControls">46fed532-3c1d-4354-ad3f-e02bff75b292</TermId>
        </TermInfo>
        <TermInfo xmlns="http://schemas.microsoft.com/office/infopath/2007/PartnerControls">
          <TermName xmlns="http://schemas.microsoft.com/office/infopath/2007/PartnerControls">Child death</TermName>
          <TermId xmlns="http://schemas.microsoft.com/office/infopath/2007/PartnerControls">e63bc89c-4408-4636-848b-dbb642d46684</TermId>
        </TermInfo>
      </Terms>
    </n7289ec48afd43b5b658218159545359>
    <TaxCatchAll xmlns="b92d8daf-3716-49a3-b615-d8c2b93aaad6">
      <Value>5</Value>
      <Value>3</Value>
      <Value>2</Value>
      <Value>1</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F9660104F34648BCA2814A368FC17E" ma:contentTypeVersion="15" ma:contentTypeDescription="Create a new document." ma:contentTypeScope="" ma:versionID="c43cb51d3055e6bc7c4a4e25a07b8b48">
  <xsd:schema xmlns:xsd="http://www.w3.org/2001/XMLSchema" xmlns:xs="http://www.w3.org/2001/XMLSchema" xmlns:p="http://schemas.microsoft.com/office/2006/metadata/properties" xmlns:ns2="b92d8daf-3716-49a3-b615-d8c2b93aaad6" xmlns:ns3="975a18fa-d2d9-45c4-b126-56a232850c65" targetNamespace="http://schemas.microsoft.com/office/2006/metadata/properties" ma:root="true" ma:fieldsID="7b74886468fa379e53c1399f347f3d7a" ns2:_="" ns3:_="">
    <xsd:import namespace="b92d8daf-3716-49a3-b615-d8c2b93aaad6"/>
    <xsd:import namespace="975a18fa-d2d9-45c4-b126-56a232850c65"/>
    <xsd:element name="properties">
      <xsd:complexType>
        <xsd:sequence>
          <xsd:element name="documentManagement">
            <xsd:complexType>
              <xsd:all>
                <xsd:element ref="ns2:n7289ec48afd43b5b658218159545359" minOccurs="0"/>
                <xsd:element ref="ns2:TaxCatchAll" minOccurs="0"/>
                <xsd:element ref="ns3:MediaServiceMetadata" minOccurs="0"/>
                <xsd:element ref="ns3:MediaServiceFastMetadata"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2d8daf-3716-49a3-b615-d8c2b93aaad6" elementFormDefault="qualified">
    <xsd:import namespace="http://schemas.microsoft.com/office/2006/documentManagement/types"/>
    <xsd:import namespace="http://schemas.microsoft.com/office/infopath/2007/PartnerControls"/>
    <xsd:element name="n7289ec48afd43b5b658218159545359" ma:index="9" nillable="true" ma:taxonomy="true" ma:internalName="n7289ec48afd43b5b658218159545359" ma:taxonomyFieldName="WPSubject" ma:displayName="Subject" ma:readOnly="false" ma:default="1;#Serious incident notifications|4f699e99-2ba8-4421-bdcf-ad019b99e142;#3;#Working together to safeguard children|7b95114a-e27b-4cb8-a937-25f1e26138e8;#2;#Child Safeguarding Practice Review Panel|46fed532-3c1d-4354-ad3f-e02bff75b292;#5;#Child death|e63bc89c-4408-4636-848b-dbb642d46684" ma:fieldId="{77289ec4-8afd-43b5-b658-218159545359}" ma:taxonomyMulti="true" ma:sspId="ec07c698-60f5-424f-b9af-f4c59398b511" ma:termSetId="2f3a6c16-0983-4d36-8f82-2cb41f34c000"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11e227e0-040b-4182-9f10-1e6e0d673b1a}" ma:internalName="TaxCatchAll" ma:showField="CatchAllData" ma:web="b92d8daf-3716-49a3-b615-d8c2b93aaad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5a18fa-d2d9-45c4-b126-56a232850c6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c07c698-60f5-424f-b9af-f4c59398b51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41055A-874C-434D-B183-F6AD37D43690}">
  <ds:schemaRefs>
    <ds:schemaRef ds:uri="http://schemas.microsoft.com/sharepoint/v3/contenttype/forms"/>
  </ds:schemaRefs>
</ds:datastoreItem>
</file>

<file path=customXml/itemProps2.xml><?xml version="1.0" encoding="utf-8"?>
<ds:datastoreItem xmlns:ds="http://schemas.openxmlformats.org/officeDocument/2006/customXml" ds:itemID="{8E253FF2-40C3-4A16-BCD9-2F35312F947F}">
  <ds:schemaRefs>
    <ds:schemaRef ds:uri="http://schemas.microsoft.com/office/2006/metadata/properties"/>
    <ds:schemaRef ds:uri="http://schemas.microsoft.com/office/infopath/2007/PartnerControls"/>
    <ds:schemaRef ds:uri="975a18fa-d2d9-45c4-b126-56a232850c65"/>
    <ds:schemaRef ds:uri="b92d8daf-3716-49a3-b615-d8c2b93aaad6"/>
  </ds:schemaRefs>
</ds:datastoreItem>
</file>

<file path=customXml/itemProps3.xml><?xml version="1.0" encoding="utf-8"?>
<ds:datastoreItem xmlns:ds="http://schemas.openxmlformats.org/officeDocument/2006/customXml" ds:itemID="{79A42A07-3C94-41A1-B6F0-3E67FE2AA1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2d8daf-3716-49a3-b615-d8c2b93aaad6"/>
    <ds:schemaRef ds:uri="975a18fa-d2d9-45c4-b126-56a232850c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ad277c9-c60a-4da1-b5f3-b3b8b34a82f9}" enabled="0" method="" siteId="{fad277c9-c60a-4da1-b5f3-b3b8b34a82f9}" removed="1"/>
</clbl:labelList>
</file>

<file path=docProps/app.xml><?xml version="1.0" encoding="utf-8"?>
<Properties xmlns="http://schemas.openxmlformats.org/officeDocument/2006/extended-properties" xmlns:vt="http://schemas.openxmlformats.org/officeDocument/2006/docPropsVTypes">
  <Template>CSPRP PowerPoint template (standard) (1)</Template>
  <TotalTime>104</TotalTime>
  <Words>3164</Words>
  <Application>Microsoft Office PowerPoint</Application>
  <PresentationFormat>On-screen Show (4:3)</PresentationFormat>
  <Paragraphs>214</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Aptos Display</vt:lpstr>
      <vt:lpstr>Arial</vt:lpstr>
      <vt:lpstr>Times New Roman</vt:lpstr>
      <vt:lpstr>Wingdings</vt:lpstr>
      <vt:lpstr>Office Theme</vt:lpstr>
      <vt:lpstr>Safeguarding children from sexual abuse within families</vt:lpstr>
      <vt:lpstr>“I couldn’t talk about the sexual abuse.  It was too difficult. I wanted them all to notice &amp; to ask me what was going on.” </vt:lpstr>
      <vt:lpstr>The national picture</vt:lpstr>
      <vt:lpstr>The local picture</vt:lpstr>
      <vt:lpstr>The children behind the reviews</vt:lpstr>
      <vt:lpstr>Key findings about perpetrators</vt:lpstr>
      <vt:lpstr>Themes</vt:lpstr>
      <vt:lpstr>Hearing children’s voices and understanding their needs</vt:lpstr>
      <vt:lpstr>Hearing children’s voices and understanding their needs</vt:lpstr>
      <vt:lpstr>Case examples</vt:lpstr>
      <vt:lpstr>Reflection </vt:lpstr>
      <vt:lpstr>Understanding parents’ and carers’ needs and contexts</vt:lpstr>
      <vt:lpstr>Understanding parents’ and carers’ needs and contexts</vt:lpstr>
      <vt:lpstr>Case examples</vt:lpstr>
      <vt:lpstr>Reflection </vt:lpstr>
      <vt:lpstr>Identifying signs, understanding risk and raising concerns</vt:lpstr>
      <vt:lpstr>Identifying signs, understanding risk and raising concerns</vt:lpstr>
      <vt:lpstr>Case examples</vt:lpstr>
      <vt:lpstr>Reflection </vt:lpstr>
      <vt:lpstr>Responding to concerns of intrafamilial child sexual abuse</vt:lpstr>
      <vt:lpstr>Responding to concerns of intrafamilial child sexual abuse</vt:lpstr>
      <vt:lpstr>Case examples</vt:lpstr>
      <vt:lpstr>Reflection </vt:lpstr>
      <vt:lpstr>Final reflections</vt:lpstr>
      <vt:lpstr>Final reflections</vt:lpstr>
      <vt:lpstr>Key learning for leaders</vt:lpstr>
      <vt:lpstr>What to take away from today </vt:lpstr>
      <vt:lpstr>You and your colleagues can find more information on this topic on the Child Safeguarding Practice Review Panel’s online learning hub: www.childsafeguarding.independent-panel.uk   For more from the Panel Sign up to the newsletter mailing list online: http://eepurl.com/g6z_Tf   Follow us on LinkedIn  Watch our YouTube Channel: Child Safeguarding Practice Review Panel - YouTube </vt:lpstr>
    </vt:vector>
  </TitlesOfParts>
  <Manager>The Child Safeguarding Practice Review Panel</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[Subtitle or description]</dc:subject>
  <dc:creator>MAKELE, Amina</dc:creator>
  <cp:keywords>[Key words separated by commas]</cp:keywords>
  <cp:lastModifiedBy>MAKELE, Amina</cp:lastModifiedBy>
  <cp:revision>2</cp:revision>
  <dcterms:created xsi:type="dcterms:W3CDTF">2026-02-27T08:06:48Z</dcterms:created>
  <dcterms:modified xsi:type="dcterms:W3CDTF">2026-02-27T12:33:26Z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0x010100D2F9660104F34648BCA2814A368FC17E</vt:lpwstr>
  </property>
</Properties>
</file>